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9"/>
  </p:notesMasterIdLst>
  <p:handoutMasterIdLst>
    <p:handoutMasterId r:id="rId30"/>
  </p:handoutMasterIdLst>
  <p:sldIdLst>
    <p:sldId id="283" r:id="rId5"/>
    <p:sldId id="314" r:id="rId6"/>
    <p:sldId id="315" r:id="rId7"/>
    <p:sldId id="334" r:id="rId8"/>
    <p:sldId id="318" r:id="rId9"/>
    <p:sldId id="319" r:id="rId10"/>
    <p:sldId id="321" r:id="rId11"/>
    <p:sldId id="337" r:id="rId12"/>
    <p:sldId id="323" r:id="rId13"/>
    <p:sldId id="324" r:id="rId14"/>
    <p:sldId id="325" r:id="rId15"/>
    <p:sldId id="338" r:id="rId16"/>
    <p:sldId id="326" r:id="rId17"/>
    <p:sldId id="327" r:id="rId18"/>
    <p:sldId id="328" r:id="rId19"/>
    <p:sldId id="329" r:id="rId20"/>
    <p:sldId id="330" r:id="rId21"/>
    <p:sldId id="335" r:id="rId22"/>
    <p:sldId id="332" r:id="rId23"/>
    <p:sldId id="339" r:id="rId24"/>
    <p:sldId id="336" r:id="rId25"/>
    <p:sldId id="331" r:id="rId26"/>
    <p:sldId id="333" r:id="rId27"/>
    <p:sldId id="288" r:id="rId28"/>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40"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2" autoAdjust="0"/>
    <p:restoredTop sz="51455" autoAdjust="0"/>
  </p:normalViewPr>
  <p:slideViewPr>
    <p:cSldViewPr showGuides="1">
      <p:cViewPr varScale="1">
        <p:scale>
          <a:sx n="70" d="100"/>
          <a:sy n="70" d="100"/>
        </p:scale>
        <p:origin x="672" y="60"/>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12/20/2018</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12/20/2018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6</a:t>
            </a:fld>
            <a:endParaRPr lang="en-US"/>
          </a:p>
        </p:txBody>
      </p:sp>
    </p:spTree>
    <p:extLst>
      <p:ext uri="{BB962C8B-B14F-4D97-AF65-F5344CB8AC3E}">
        <p14:creationId xmlns:p14="http://schemas.microsoft.com/office/powerpoint/2010/main" val="372835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Đáp ứng được yêu cầu đề ra của giáo viên và người hướng dẫn.</a:t>
            </a:r>
          </a:p>
          <a:p>
            <a:pPr lvl="0"/>
            <a:r>
              <a:rPr lang="en-US" sz="1600" kern="1200" dirty="0" smtClean="0">
                <a:solidFill>
                  <a:schemeClr val="tx2"/>
                </a:solidFill>
                <a:effectLst/>
                <a:latin typeface="+mn-lt"/>
                <a:ea typeface="+mn-ea"/>
                <a:cs typeface="+mn-cs"/>
              </a:rPr>
              <a:t>Học hỏi thêm những kiến thức và công nghệ mới.</a:t>
            </a:r>
          </a:p>
          <a:p>
            <a:pPr lvl="0"/>
            <a:r>
              <a:rPr lang="en-US" sz="1600" kern="1200" dirty="0" smtClean="0">
                <a:solidFill>
                  <a:schemeClr val="tx2"/>
                </a:solidFill>
                <a:effectLst/>
                <a:latin typeface="+mn-lt"/>
                <a:ea typeface="+mn-ea"/>
                <a:cs typeface="+mn-cs"/>
              </a:rPr>
              <a:t>Kết quả đầu ra có độ chính xác cao (&gt;70%).</a:t>
            </a:r>
          </a:p>
          <a:p>
            <a:pPr lvl="0"/>
            <a:r>
              <a:rPr lang="en-US" sz="1600" kern="1200" dirty="0" smtClean="0">
                <a:solidFill>
                  <a:schemeClr val="tx2"/>
                </a:solidFill>
                <a:effectLst/>
                <a:latin typeface="+mn-lt"/>
                <a:ea typeface="+mn-ea"/>
                <a:cs typeface="+mn-cs"/>
              </a:rPr>
              <a:t>Áp dụng vào các hệ thống lớn trong tương lai.</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7</a:t>
            </a:fld>
            <a:endParaRPr lang="en-US"/>
          </a:p>
        </p:txBody>
      </p:sp>
    </p:spTree>
    <p:extLst>
      <p:ext uri="{BB962C8B-B14F-4D97-AF65-F5344CB8AC3E}">
        <p14:creationId xmlns:p14="http://schemas.microsoft.com/office/powerpoint/2010/main" val="167016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1. Đặt vấn đề (tuần</a:t>
            </a:r>
            <a:r>
              <a:rPr lang="en-US" sz="1600" kern="1200" baseline="0" dirty="0" smtClean="0">
                <a:solidFill>
                  <a:schemeClr val="tx2"/>
                </a:solidFill>
                <a:effectLst/>
                <a:latin typeface="+mn-lt"/>
                <a:ea typeface="+mn-ea"/>
                <a:cs typeface="+mn-cs"/>
              </a:rPr>
              <a:t> 2 – tuần 5)</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a:t>
            </a:r>
            <a:r>
              <a:rPr lang="en-US" sz="1600" kern="1200" baseline="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Phân tích vấn đề</a:t>
            </a:r>
          </a:p>
          <a:p>
            <a:pPr lvl="0"/>
            <a:r>
              <a:rPr lang="en-US" sz="1600" kern="1200" dirty="0" smtClean="0">
                <a:solidFill>
                  <a:schemeClr val="tx2"/>
                </a:solidFill>
                <a:effectLst/>
                <a:latin typeface="+mn-lt"/>
                <a:ea typeface="+mn-ea"/>
                <a:cs typeface="+mn-cs"/>
              </a:rPr>
              <a:t>-  Lựa chọn giải pháp và thuật toán.</a:t>
            </a:r>
          </a:p>
          <a:p>
            <a:pPr lvl="0"/>
            <a:r>
              <a:rPr lang="en-US" sz="1600" kern="1200" dirty="0" smtClean="0">
                <a:solidFill>
                  <a:schemeClr val="tx2"/>
                </a:solidFill>
                <a:effectLst/>
                <a:latin typeface="+mn-lt"/>
                <a:ea typeface="+mn-ea"/>
                <a:cs typeface="+mn-cs"/>
              </a:rPr>
              <a:t>2. Chuẩn bị dữ liệu</a:t>
            </a:r>
          </a:p>
          <a:p>
            <a:pPr lvl="0"/>
            <a:r>
              <a:rPr lang="en-US" sz="1600" kern="1200" dirty="0" smtClean="0">
                <a:solidFill>
                  <a:schemeClr val="tx2"/>
                </a:solidFill>
                <a:effectLst/>
                <a:latin typeface="+mn-lt"/>
                <a:ea typeface="+mn-ea"/>
                <a:cs typeface="+mn-cs"/>
              </a:rPr>
              <a:t>-  Thu thập dữ liệu. (tuần</a:t>
            </a:r>
            <a:r>
              <a:rPr lang="en-US" sz="1600" kern="1200" baseline="0" dirty="0" smtClean="0">
                <a:solidFill>
                  <a:schemeClr val="tx2"/>
                </a:solidFill>
                <a:effectLst/>
                <a:latin typeface="+mn-lt"/>
                <a:ea typeface="+mn-ea"/>
                <a:cs typeface="+mn-cs"/>
              </a:rPr>
              <a:t> 4 – tuần 7)</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Phân loại (dán nhãn) dữ liệu. (tuần</a:t>
            </a:r>
            <a:r>
              <a:rPr lang="en-US" sz="1600" kern="1200" baseline="0" dirty="0" smtClean="0">
                <a:solidFill>
                  <a:schemeClr val="tx2"/>
                </a:solidFill>
                <a:effectLst/>
                <a:latin typeface="+mn-lt"/>
                <a:ea typeface="+mn-ea"/>
                <a:cs typeface="+mn-cs"/>
              </a:rPr>
              <a:t> 7 – tuần 8)</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Gray scale (xám hóa) và denoise (giảm nhiễu) cho dữ liệu. (tuần</a:t>
            </a:r>
            <a:r>
              <a:rPr lang="en-US" sz="1600" kern="1200" baseline="0" dirty="0" smtClean="0">
                <a:solidFill>
                  <a:schemeClr val="tx2"/>
                </a:solidFill>
                <a:effectLst/>
                <a:latin typeface="+mn-lt"/>
                <a:ea typeface="+mn-ea"/>
                <a:cs typeface="+mn-cs"/>
              </a:rPr>
              <a:t> 7 – tuần 8)</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3. Tìm hiểu thuật toán (tuần</a:t>
            </a:r>
            <a:r>
              <a:rPr lang="en-US" sz="1600" kern="1200" baseline="0" dirty="0" smtClean="0">
                <a:solidFill>
                  <a:schemeClr val="tx2"/>
                </a:solidFill>
                <a:effectLst/>
                <a:latin typeface="+mn-lt"/>
                <a:ea typeface="+mn-ea"/>
                <a:cs typeface="+mn-cs"/>
              </a:rPr>
              <a:t> 3 – tuần 9)</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Tìm hiểu các định nghĩa, nguyên lý cơ bản về thuật toán đã chọn.</a:t>
            </a:r>
          </a:p>
          <a:p>
            <a:pPr lvl="0"/>
            <a:r>
              <a:rPr lang="en-US" sz="1600" kern="1200" dirty="0" smtClean="0">
                <a:solidFill>
                  <a:schemeClr val="tx2"/>
                </a:solidFill>
                <a:effectLst/>
                <a:latin typeface="+mn-lt"/>
                <a:ea typeface="+mn-ea"/>
                <a:cs typeface="+mn-cs"/>
              </a:rPr>
              <a:t>-  Nghiên cứu sâu và chạy tay thuật toán.</a:t>
            </a:r>
          </a:p>
          <a:p>
            <a:pPr lvl="0"/>
            <a:r>
              <a:rPr lang="en-US" sz="1600" kern="1200" dirty="0" smtClean="0">
                <a:solidFill>
                  <a:schemeClr val="tx2"/>
                </a:solidFill>
                <a:effectLst/>
                <a:latin typeface="+mn-lt"/>
                <a:ea typeface="+mn-ea"/>
                <a:cs typeface="+mn-cs"/>
              </a:rPr>
              <a:t>-  Chuyển dữ liệu đầu vào thành feature vectors.</a:t>
            </a:r>
          </a:p>
          <a:p>
            <a:pPr lvl="0"/>
            <a:r>
              <a:rPr lang="en-US" sz="1600" kern="1200" dirty="0" smtClean="0">
                <a:solidFill>
                  <a:schemeClr val="tx2"/>
                </a:solidFill>
                <a:effectLst/>
                <a:latin typeface="+mn-lt"/>
                <a:ea typeface="+mn-ea"/>
                <a:cs typeface="+mn-cs"/>
              </a:rPr>
              <a:t>4. Training model (tuần</a:t>
            </a:r>
            <a:r>
              <a:rPr lang="en-US" sz="1600" kern="1200" baseline="0" dirty="0" smtClean="0">
                <a:solidFill>
                  <a:schemeClr val="tx2"/>
                </a:solidFill>
                <a:effectLst/>
                <a:latin typeface="+mn-lt"/>
                <a:ea typeface="+mn-ea"/>
                <a:cs typeface="+mn-cs"/>
              </a:rPr>
              <a:t> 9 – tuần 13)</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Viết code.</a:t>
            </a:r>
          </a:p>
          <a:p>
            <a:pPr lvl="0"/>
            <a:r>
              <a:rPr lang="en-US" sz="1600" kern="1200" dirty="0" smtClean="0">
                <a:solidFill>
                  <a:schemeClr val="tx2"/>
                </a:solidFill>
                <a:effectLst/>
                <a:latin typeface="+mn-lt"/>
                <a:ea typeface="+mn-ea"/>
                <a:cs typeface="+mn-cs"/>
              </a:rPr>
              <a:t>-  Dựa vào các feature vectors và thuật toán đã có để tạo thành một model.</a:t>
            </a:r>
          </a:p>
          <a:p>
            <a:pPr lvl="0"/>
            <a:r>
              <a:rPr lang="en-US" sz="1600" kern="1200" dirty="0" smtClean="0">
                <a:solidFill>
                  <a:schemeClr val="tx2"/>
                </a:solidFill>
                <a:effectLst/>
                <a:latin typeface="+mn-lt"/>
                <a:ea typeface="+mn-ea"/>
                <a:cs typeface="+mn-cs"/>
              </a:rPr>
              <a:t>5. Testing (tuần</a:t>
            </a:r>
            <a:r>
              <a:rPr lang="en-US" sz="1600" kern="1200" baseline="0" dirty="0" smtClean="0">
                <a:solidFill>
                  <a:schemeClr val="tx2"/>
                </a:solidFill>
                <a:effectLst/>
                <a:latin typeface="+mn-lt"/>
                <a:ea typeface="+mn-ea"/>
                <a:cs typeface="+mn-cs"/>
              </a:rPr>
              <a:t> 13 – tuần 14)</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So sánh dữ liệu test với model đã training.</a:t>
            </a:r>
          </a:p>
          <a:p>
            <a:pPr lvl="0"/>
            <a:r>
              <a:rPr lang="en-US" sz="1600" kern="1200" dirty="0" smtClean="0">
                <a:solidFill>
                  <a:schemeClr val="tx2"/>
                </a:solidFill>
                <a:effectLst/>
                <a:latin typeface="+mn-lt"/>
                <a:ea typeface="+mn-ea"/>
                <a:cs typeface="+mn-cs"/>
              </a:rPr>
              <a:t>-  Cập nhật lại model nếu kết quả không như mong muốn nhằm tăng độ chính xác của chương trình.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9</a:t>
            </a:fld>
            <a:endParaRPr lang="en-US"/>
          </a:p>
        </p:txBody>
      </p:sp>
    </p:spTree>
    <p:extLst>
      <p:ext uri="{BB962C8B-B14F-4D97-AF65-F5344CB8AC3E}">
        <p14:creationId xmlns:p14="http://schemas.microsoft.com/office/powerpoint/2010/main" val="85381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CNN được sử dụng nhiều trong các bài toán nhận dạng các object trong ảnh. CNN chính là một dạnh Artificial Neural Network, một Multiplayer Perceptron nhưng mang thêm 1 vài cải tiến, đó là </a:t>
            </a:r>
            <a:r>
              <a:rPr lang="en-US" sz="1600" b="1" kern="1200" dirty="0" smtClean="0">
                <a:solidFill>
                  <a:schemeClr val="tx2"/>
                </a:solidFill>
                <a:effectLst/>
                <a:latin typeface="+mn-lt"/>
                <a:ea typeface="+mn-ea"/>
                <a:cs typeface="+mn-cs"/>
              </a:rPr>
              <a:t>Convolution</a:t>
            </a:r>
            <a:r>
              <a:rPr lang="en-US" sz="1600" kern="1200" dirty="0" smtClean="0">
                <a:solidFill>
                  <a:schemeClr val="tx2"/>
                </a:solidFill>
                <a:effectLst/>
                <a:latin typeface="+mn-lt"/>
                <a:ea typeface="+mn-ea"/>
                <a:cs typeface="+mn-cs"/>
              </a:rPr>
              <a:t> và </a:t>
            </a:r>
            <a:r>
              <a:rPr lang="en-US" sz="1600" b="1" kern="1200" dirty="0" smtClean="0">
                <a:solidFill>
                  <a:schemeClr val="tx2"/>
                </a:solidFill>
                <a:effectLst/>
                <a:latin typeface="+mn-lt"/>
                <a:ea typeface="+mn-ea"/>
                <a:cs typeface="+mn-cs"/>
              </a:rPr>
              <a:t>Pooling</a:t>
            </a:r>
            <a:r>
              <a:rPr lang="en-US" sz="1600" kern="1200" dirty="0" smtClean="0">
                <a:solidFill>
                  <a:schemeClr val="tx2"/>
                </a:solidFill>
                <a:effectLst/>
                <a:latin typeface="+mn-lt"/>
                <a:ea typeface="+mn-ea"/>
                <a:cs typeface="+mn-cs"/>
              </a:rPr>
              <a:t>. Để sử dụng được CNN, chúng ta cần phải tìm hiểu những kiến thức sau đây:</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10</a:t>
            </a:fld>
            <a:endParaRPr lang="en-US"/>
          </a:p>
        </p:txBody>
      </p:sp>
    </p:spTree>
    <p:extLst>
      <p:ext uri="{BB962C8B-B14F-4D97-AF65-F5344CB8AC3E}">
        <p14:creationId xmlns:p14="http://schemas.microsoft.com/office/powerpoint/2010/main" val="3961472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smtClean="0">
                <a:solidFill>
                  <a:schemeClr val="tx2"/>
                </a:solidFill>
                <a:effectLst/>
                <a:latin typeface="+mn-lt"/>
                <a:ea typeface="+mn-ea"/>
                <a:cs typeface="+mn-cs"/>
              </a:rPr>
              <a:t>Mạng nơron nhân tạo, Artificial Neural Network (ANN) là một mô hình xử lý thông tin phỏng theo cách thức xử lý thông tin của các hệ nơron sinh học. Nó được tạo nên từ một số lượng lớn các phần tử (nơron) kết nối với nhau thông qua các liên kết (trọng số liên kết) làm việc như một thể thống nhất để giải quyết một vấn đề cụ thể nào đó. Một mạng nơron nhân tạo được cấu hình cho một ứng dụng cụ thể (nhận dạng mẫu, phân loại dữ liệu,...) thông qua một quá trình học từ tập các mẫu huấn luyện. Về bản chất học chính là quá trình hiệu chỉnh trọng số liên kết giữa các nơron.</a:t>
            </a:r>
          </a:p>
        </p:txBody>
      </p:sp>
      <p:sp>
        <p:nvSpPr>
          <p:cNvPr id="4" name="Slide Number Placeholder 3"/>
          <p:cNvSpPr>
            <a:spLocks noGrp="1"/>
          </p:cNvSpPr>
          <p:nvPr>
            <p:ph type="sldNum" sz="quarter" idx="10"/>
          </p:nvPr>
        </p:nvSpPr>
        <p:spPr/>
        <p:txBody>
          <a:bodyPr/>
          <a:lstStyle/>
          <a:p>
            <a:fld id="{B8796F01-7154-41E0-B48B-A6921757531A}" type="slidenum">
              <a:rPr lang="en-US" smtClean="0"/>
              <a:pPr/>
              <a:t>11</a:t>
            </a:fld>
            <a:endParaRPr lang="en-US"/>
          </a:p>
        </p:txBody>
      </p:sp>
    </p:spTree>
    <p:extLst>
      <p:ext uri="{BB962C8B-B14F-4D97-AF65-F5344CB8AC3E}">
        <p14:creationId xmlns:p14="http://schemas.microsoft.com/office/powerpoint/2010/main" val="320712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  Được sử dụng cả trong công nghiệp in lẫn dùng trong việc thể hiện ảnh lên các thiết bị số.</a:t>
            </a:r>
          </a:p>
          <a:p>
            <a:pPr lvl="0"/>
            <a:r>
              <a:rPr lang="en-US" sz="1600" kern="1200" dirty="0" smtClean="0">
                <a:solidFill>
                  <a:schemeClr val="tx2"/>
                </a:solidFill>
                <a:effectLst/>
                <a:latin typeface="+mn-lt"/>
                <a:ea typeface="+mn-ea"/>
                <a:cs typeface="+mn-cs"/>
              </a:rPr>
              <a:t>-</a:t>
            </a:r>
            <a:r>
              <a:rPr lang="en-US" sz="1600" kern="1200" baseline="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Ảnh xám (Gray image) hay còn gọi là ảnh đơn sắc (Monochromatic), mỗi giá trị điểm ảnh (Pixel) trong ma trận điểm ảnh mang giá trị từ 0 đến 255.</a:t>
            </a:r>
          </a:p>
          <a:p>
            <a:pPr lvl="0"/>
            <a:r>
              <a:rPr lang="en-US" sz="1600" kern="1200" dirty="0" smtClean="0">
                <a:solidFill>
                  <a:schemeClr val="tx2"/>
                </a:solidFill>
                <a:effectLst/>
                <a:latin typeface="+mn-lt"/>
                <a:ea typeface="+mn-ea"/>
                <a:cs typeface="+mn-cs"/>
              </a:rPr>
              <a:t>-  Trong khôn gian màu RGB, để có một ảnh xám cần có phải có giá trị kênh màu Red(x, y) = Green(x, y) = Blue(x, y). (Với x,y lần lượt là tọa độ của điểm ảnh).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13</a:t>
            </a:fld>
            <a:endParaRPr lang="en-US"/>
          </a:p>
        </p:txBody>
      </p:sp>
    </p:spTree>
    <p:extLst>
      <p:ext uri="{BB962C8B-B14F-4D97-AF65-F5344CB8AC3E}">
        <p14:creationId xmlns:p14="http://schemas.microsoft.com/office/powerpoint/2010/main" val="910037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2"/>
                </a:solidFill>
                <a:effectLst/>
                <a:latin typeface="+mn-lt"/>
                <a:ea typeface="+mn-ea"/>
                <a:cs typeface="+mn-cs"/>
              </a:rPr>
              <a:t>Mục tiêu của các lớp tích chập là trích chọn các </a:t>
            </a:r>
            <a:r>
              <a:rPr lang="en-US" sz="1600" b="0" i="0" kern="1200" dirty="0" smtClean="0">
                <a:solidFill>
                  <a:schemeClr val="tx2"/>
                </a:solidFill>
                <a:effectLst/>
                <a:latin typeface="+mn-lt"/>
                <a:ea typeface="+mn-ea"/>
                <a:cs typeface="+mn-cs"/>
              </a:rPr>
              <a:t>features </a:t>
            </a:r>
            <a:r>
              <a:rPr lang="vi-VN" sz="1600" b="0" i="0" kern="1200" dirty="0" smtClean="0">
                <a:solidFill>
                  <a:schemeClr val="tx2"/>
                </a:solidFill>
                <a:effectLst/>
                <a:latin typeface="+mn-lt"/>
                <a:ea typeface="+mn-ea"/>
                <a:cs typeface="+mn-cs"/>
              </a:rPr>
              <a:t>của ảnh đầu vào.</a:t>
            </a:r>
            <a:endParaRPr lang="en-US" sz="1600" b="0" i="0" kern="1200" dirty="0" smtClean="0">
              <a:solidFill>
                <a:schemeClr val="tx2"/>
              </a:solidFill>
              <a:effectLst/>
              <a:latin typeface="+mn-lt"/>
              <a:ea typeface="+mn-ea"/>
              <a:cs typeface="+mn-cs"/>
            </a:endParaRPr>
          </a:p>
          <a:p>
            <a:r>
              <a:rPr lang="vi-VN" sz="1600" b="0" i="0" kern="1200" dirty="0" smtClean="0">
                <a:solidFill>
                  <a:schemeClr val="tx2"/>
                </a:solidFill>
                <a:effectLst/>
                <a:latin typeface="+mn-lt"/>
                <a:ea typeface="+mn-ea"/>
                <a:cs typeface="+mn-cs"/>
              </a:rPr>
              <a:t>Ảnh đầu vào được cho qua một bộ lọc chạy dọc bức ảnh. Bộ lọc có kích thước là (3x3 hoặc 5x5) và áp dụng phép tích vô hướng để tính toán, cho ra một giá trị duy nhất. Đầu ra của phép tích chập là một tập các giá trị ảnh được gọi là mạng đặc trưng (features map).</a:t>
            </a:r>
            <a:endParaRPr lang="en-US" sz="1600" b="0" i="0" kern="1200" dirty="0" smtClean="0">
              <a:solidFill>
                <a:schemeClr val="tx2"/>
              </a:solidFill>
              <a:effectLst/>
              <a:latin typeface="+mn-lt"/>
              <a:ea typeface="+mn-ea"/>
              <a:cs typeface="+mn-cs"/>
            </a:endParaRPr>
          </a:p>
          <a:p>
            <a:r>
              <a:rPr lang="vi-VN" sz="1600" b="0" i="0" kern="1200" dirty="0" smtClean="0">
                <a:solidFill>
                  <a:schemeClr val="tx2"/>
                </a:solidFill>
                <a:effectLst/>
                <a:latin typeface="+mn-lt"/>
                <a:ea typeface="+mn-ea"/>
                <a:cs typeface="+mn-cs"/>
              </a:rPr>
              <a:t>Thực chất, ở các layer đầu tiên, phép tích chập đơn giản là phép tìm biên ảnh</a:t>
            </a:r>
            <a:r>
              <a:rPr lang="en-US" sz="1600" b="0" i="0" kern="1200" dirty="0" smtClean="0">
                <a:solidFill>
                  <a:schemeClr val="tx2"/>
                </a:solidFill>
                <a:effectLst/>
                <a:latin typeface="+mn-lt"/>
                <a:ea typeface="+mn-ea"/>
                <a:cs typeface="+mn-cs"/>
              </a:rPr>
              <a:t>, tức</a:t>
            </a:r>
            <a:r>
              <a:rPr lang="en-US" sz="1600" b="0" i="0" kern="1200" baseline="0" dirty="0" smtClean="0">
                <a:solidFill>
                  <a:schemeClr val="tx2"/>
                </a:solidFill>
                <a:effectLst/>
                <a:latin typeface="+mn-lt"/>
                <a:ea typeface="+mn-ea"/>
                <a:cs typeface="+mn-cs"/>
              </a:rPr>
              <a:t> là </a:t>
            </a:r>
            <a:r>
              <a:rPr lang="vi-VN" sz="1600" b="0" i="0" kern="1200" dirty="0" smtClean="0">
                <a:solidFill>
                  <a:schemeClr val="tx2"/>
                </a:solidFill>
                <a:effectLst/>
                <a:latin typeface="+mn-lt"/>
                <a:ea typeface="+mn-ea"/>
                <a:cs typeface="+mn-cs"/>
              </a:rPr>
              <a:t>sau khi cho qua bộ lọc nó sẽ làm hiện lên các đặc trưng của đối tượng trong ảnh như đường vẽ xung quanh đối tượng, các góc cạnh,v.v.., và các layer tiếp theo sẽ lại trích xuất tiếp các đặc trưng của đặc trưng của các đối tượng đó, việc có nhiều layer như vậy cho phép chúng ta chia nhỏ đặc trưng của ảnh tới mức nhỏ nhất có thể. Vì thế mới gọi là mạng đặc trưng.</a:t>
            </a:r>
            <a:endParaRPr lang="en-US" sz="1600" b="0" i="0" kern="1200" dirty="0" smtClean="0">
              <a:solidFill>
                <a:schemeClr val="tx2"/>
              </a:solidFill>
              <a:effectLst/>
              <a:latin typeface="+mn-lt"/>
              <a:ea typeface="+mn-ea"/>
              <a:cs typeface="+mn-cs"/>
            </a:endParaRPr>
          </a:p>
          <a:p>
            <a:r>
              <a:rPr lang="en-US" sz="1600" b="0" i="0" kern="1200" dirty="0" smtClean="0">
                <a:solidFill>
                  <a:schemeClr val="tx2"/>
                </a:solidFill>
                <a:effectLst/>
                <a:latin typeface="+mn-lt"/>
                <a:ea typeface="+mn-ea"/>
                <a:cs typeface="+mn-cs"/>
              </a:rPr>
              <a:t>Bộ lọc ở lớp tích chập càng sâu thì phát hiện các đặc trưng càng phức tạp.</a:t>
            </a:r>
            <a:endParaRPr lang="en-US" b="0"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15</a:t>
            </a:fld>
            <a:endParaRPr lang="en-US"/>
          </a:p>
        </p:txBody>
      </p:sp>
    </p:spTree>
    <p:extLst>
      <p:ext uri="{BB962C8B-B14F-4D97-AF65-F5344CB8AC3E}">
        <p14:creationId xmlns:p14="http://schemas.microsoft.com/office/powerpoint/2010/main" val="2368762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2"/>
                </a:solidFill>
                <a:effectLst/>
                <a:latin typeface="+mn-lt"/>
                <a:ea typeface="+mn-ea"/>
                <a:cs typeface="+mn-cs"/>
              </a:rPr>
              <a:t>Khi xem một hình ảnh mới, </a:t>
            </a:r>
            <a:r>
              <a:rPr lang="vi-VN" dirty="0" smtClean="0"/>
              <a:t>CNN</a:t>
            </a:r>
            <a:r>
              <a:rPr lang="vi-VN" sz="1600" b="0" i="0" kern="1200" dirty="0" smtClean="0">
                <a:solidFill>
                  <a:schemeClr val="tx2"/>
                </a:solidFill>
                <a:effectLst/>
                <a:latin typeface="+mn-lt"/>
                <a:ea typeface="+mn-ea"/>
                <a:cs typeface="+mn-cs"/>
              </a:rPr>
              <a:t> không biết chính xác nơi các </a:t>
            </a:r>
            <a:r>
              <a:rPr lang="vi-VN" dirty="0" smtClean="0"/>
              <a:t>feature</a:t>
            </a:r>
            <a:r>
              <a:rPr lang="vi-VN" sz="1600" b="0" i="0" kern="1200" dirty="0" smtClean="0">
                <a:solidFill>
                  <a:schemeClr val="tx2"/>
                </a:solidFill>
                <a:effectLst/>
                <a:latin typeface="+mn-lt"/>
                <a:ea typeface="+mn-ea"/>
                <a:cs typeface="+mn-cs"/>
              </a:rPr>
              <a:t> này sẽ khớp nên nó sẽ thử chúng khắp mọi nơi, ở mọi vị trí có thể. Khi tính toán sự khớp của một feature trên toàn bộ ảnh, chúng ta làm thành một </a:t>
            </a:r>
            <a:r>
              <a:rPr lang="vi-VN" dirty="0" smtClean="0"/>
              <a:t>filter</a:t>
            </a:r>
            <a:r>
              <a:rPr lang="vi-VN" sz="1600" b="0" i="0" kern="1200" dirty="0" smtClean="0">
                <a:solidFill>
                  <a:schemeClr val="tx2"/>
                </a:solidFill>
                <a:effectLst/>
                <a:latin typeface="+mn-lt"/>
                <a:ea typeface="+mn-ea"/>
                <a:cs typeface="+mn-cs"/>
              </a:rPr>
              <a:t> (bộ lọc). Phần toán ta sử dụng để làm điều này được gọi là tích chập, từ đó mà </a:t>
            </a:r>
            <a:r>
              <a:rPr lang="vi-VN" dirty="0" smtClean="0"/>
              <a:t>Mạng Nơ-ron Tích chập</a:t>
            </a:r>
            <a:r>
              <a:rPr lang="vi-VN" sz="1600" b="0" i="0" kern="1200" dirty="0" smtClean="0">
                <a:solidFill>
                  <a:schemeClr val="tx2"/>
                </a:solidFill>
                <a:effectLst/>
                <a:latin typeface="+mn-lt"/>
                <a:ea typeface="+mn-ea"/>
                <a:cs typeface="+mn-cs"/>
              </a:rPr>
              <a:t> (</a:t>
            </a:r>
            <a:r>
              <a:rPr lang="vi-VN" dirty="0" smtClean="0"/>
              <a:t>Convolutional Neural Networks</a:t>
            </a:r>
            <a:r>
              <a:rPr lang="vi-VN" sz="1600" b="0" i="0" kern="1200" dirty="0" smtClean="0">
                <a:solidFill>
                  <a:schemeClr val="tx2"/>
                </a:solidFill>
                <a:effectLst/>
                <a:latin typeface="+mn-lt"/>
                <a:ea typeface="+mn-ea"/>
                <a:cs typeface="+mn-cs"/>
              </a:rPr>
              <a:t>) có tên là như vậy.</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16</a:t>
            </a:fld>
            <a:endParaRPr lang="en-US"/>
          </a:p>
        </p:txBody>
      </p:sp>
    </p:spTree>
    <p:extLst>
      <p:ext uri="{BB962C8B-B14F-4D97-AF65-F5344CB8AC3E}">
        <p14:creationId xmlns:p14="http://schemas.microsoft.com/office/powerpoint/2010/main" val="152284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Pooling</a:t>
            </a:r>
            <a:r>
              <a:rPr lang="en-US" sz="1600" b="0" i="0" kern="1200" dirty="0" smtClean="0">
                <a:solidFill>
                  <a:schemeClr val="tx2"/>
                </a:solidFill>
                <a:effectLst/>
                <a:latin typeface="+mn-lt"/>
                <a:ea typeface="+mn-ea"/>
                <a:cs typeface="+mn-cs"/>
              </a:rPr>
              <a:t> là một cách lấy những hình ảnh lớn và làm co chúng lại trong khi vẫn giữ các thông tin quan trọng nhất trong đó.</a:t>
            </a:r>
          </a:p>
          <a:p>
            <a:r>
              <a:rPr lang="en-US" sz="1600" kern="1200" dirty="0" smtClean="0">
                <a:solidFill>
                  <a:schemeClr val="tx2"/>
                </a:solidFill>
                <a:effectLst/>
                <a:latin typeface="+mn-lt"/>
                <a:ea typeface="+mn-ea"/>
                <a:cs typeface="+mn-cs"/>
              </a:rPr>
              <a:t>Mục đích của pooling rất đơn giản, nó làm giảm số hyperparameter mà ta cần phải tính toán, từ đó giảm thời gian tính toán, tránh overfitting. Loại pooling ta thường gặp nhất là max pooling, lấy giá trị lớn nhất trong một pooling window.</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17</a:t>
            </a:fld>
            <a:endParaRPr lang="en-US"/>
          </a:p>
        </p:txBody>
      </p:sp>
    </p:spTree>
    <p:extLst>
      <p:ext uri="{BB962C8B-B14F-4D97-AF65-F5344CB8AC3E}">
        <p14:creationId xmlns:p14="http://schemas.microsoft.com/office/powerpoint/2010/main" val="2155718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51278" y="1196752"/>
            <a:ext cx="7316642" cy="1728466"/>
          </a:xfrm>
        </p:spPr>
        <p:txBody>
          <a:bodyPr>
            <a:normAutofit/>
          </a:bodyPr>
          <a:lstStyle>
            <a:lvl1pPr>
              <a:lnSpc>
                <a:spcPct val="90000"/>
              </a:lnSpc>
              <a:defRPr sz="5402" cap="none" baseline="0">
                <a:latin typeface="Times New Roman" panose="02020603050405020304" pitchFamily="18" charset="0"/>
              </a:defRPr>
            </a:lvl1pPr>
          </a:lstStyle>
          <a:p>
            <a:endParaRPr/>
          </a:p>
        </p:txBody>
      </p:sp>
      <p:sp>
        <p:nvSpPr>
          <p:cNvPr id="3" name="Subtitle 2"/>
          <p:cNvSpPr>
            <a:spLocks noGrp="1"/>
          </p:cNvSpPr>
          <p:nvPr>
            <p:ph type="subTitle" idx="1"/>
          </p:nvPr>
        </p:nvSpPr>
        <p:spPr>
          <a:xfrm>
            <a:off x="4117699" y="4077072"/>
            <a:ext cx="7010400" cy="2592288"/>
          </a:xfrm>
        </p:spPr>
        <p:txBody>
          <a:bodyPr>
            <a:normAutofit/>
          </a:bodyPr>
          <a:lstStyle>
            <a:lvl1pPr marL="0" indent="0" algn="l">
              <a:spcBef>
                <a:spcPts val="0"/>
              </a:spcBef>
              <a:buNone/>
              <a:defRPr sz="2801" b="0">
                <a:solidFill>
                  <a:schemeClr val="tx1"/>
                </a:solidFill>
                <a:latin typeface="Times New Roman" panose="02020603050405020304" pitchFamily="18" charset="0"/>
                <a:cs typeface="Times New Roman" panose="02020603050405020304" pitchFamily="18" charset="0"/>
              </a:defRPr>
            </a:lvl1pPr>
            <a:lvl2pPr marL="609676" indent="0" algn="ctr">
              <a:buNone/>
              <a:defRPr>
                <a:solidFill>
                  <a:schemeClr val="tx1">
                    <a:tint val="75000"/>
                  </a:schemeClr>
                </a:solidFill>
              </a:defRPr>
            </a:lvl2pPr>
            <a:lvl3pPr marL="1219353" indent="0" algn="ctr">
              <a:buNone/>
              <a:defRPr>
                <a:solidFill>
                  <a:schemeClr val="tx1">
                    <a:tint val="75000"/>
                  </a:schemeClr>
                </a:solidFill>
              </a:defRPr>
            </a:lvl3pPr>
            <a:lvl4pPr marL="1829029" indent="0" algn="ctr">
              <a:buNone/>
              <a:defRPr>
                <a:solidFill>
                  <a:schemeClr val="tx1">
                    <a:tint val="75000"/>
                  </a:schemeClr>
                </a:solidFill>
              </a:defRPr>
            </a:lvl4pPr>
            <a:lvl5pPr marL="2438704" indent="0" algn="ctr">
              <a:buNone/>
              <a:defRPr>
                <a:solidFill>
                  <a:schemeClr val="tx1">
                    <a:tint val="75000"/>
                  </a:schemeClr>
                </a:solidFill>
              </a:defRPr>
            </a:lvl5pPr>
            <a:lvl6pPr marL="3048381" indent="0" algn="ctr">
              <a:buNone/>
              <a:defRPr>
                <a:solidFill>
                  <a:schemeClr val="tx1">
                    <a:tint val="75000"/>
                  </a:schemeClr>
                </a:solidFill>
              </a:defRPr>
            </a:lvl6pPr>
            <a:lvl7pPr marL="3658057" indent="0" algn="ctr">
              <a:buNone/>
              <a:defRPr>
                <a:solidFill>
                  <a:schemeClr val="tx1">
                    <a:tint val="75000"/>
                  </a:schemeClr>
                </a:solidFill>
              </a:defRPr>
            </a:lvl7pPr>
            <a:lvl8pPr marL="4267733" indent="0" algn="ctr">
              <a:buNone/>
              <a:defRPr>
                <a:solidFill>
                  <a:schemeClr val="tx1">
                    <a:tint val="75000"/>
                  </a:schemeClr>
                </a:solidFill>
              </a:defRPr>
            </a:lvl8pPr>
            <a:lvl9pPr marL="4877410" indent="0" algn="ctr">
              <a:buNone/>
              <a:defRPr>
                <a:solidFill>
                  <a:schemeClr val="tx1">
                    <a:tint val="75000"/>
                  </a:schemeClr>
                </a:solidFill>
              </a:defRPr>
            </a:lvl9pPr>
          </a:lstStyle>
          <a:p>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76251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1200"/>
          </a:p>
        </p:txBody>
      </p:sp>
      <p:sp>
        <p:nvSpPr>
          <p:cNvPr id="9" name="TextBox 8"/>
          <p:cNvSpPr txBox="1"/>
          <p:nvPr userDrawn="1"/>
        </p:nvSpPr>
        <p:spPr>
          <a:xfrm>
            <a:off x="11558645" y="303535"/>
            <a:ext cx="402603"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Rectangle 4"/>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2015 Planner </a:t>
            </a:r>
            <a:r>
              <a:rPr lang="id-ID" sz="1000" dirty="0">
                <a:solidFill>
                  <a:schemeClr val="tx2"/>
                </a:solidFill>
                <a:latin typeface="Lato Light"/>
                <a:cs typeface="Lato Light"/>
              </a:rPr>
              <a:t>PowerPoint Template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Tree>
    <p:extLst>
      <p:ext uri="{BB962C8B-B14F-4D97-AF65-F5344CB8AC3E}">
        <p14:creationId xmlns:p14="http://schemas.microsoft.com/office/powerpoint/2010/main" val="23949663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2" b="0" cap="none" baseline="0"/>
            </a:lvl1pPr>
          </a:lstStyle>
          <a:p>
            <a:r>
              <a:rPr lang="en-US"/>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1">
                <a:solidFill>
                  <a:schemeClr val="tx1"/>
                </a:solidFill>
              </a:defRPr>
            </a:lvl1pPr>
            <a:lvl2pPr marL="609676" indent="0">
              <a:buNone/>
              <a:defRPr sz="2401">
                <a:solidFill>
                  <a:schemeClr val="tx1">
                    <a:tint val="75000"/>
                  </a:schemeClr>
                </a:solidFill>
              </a:defRPr>
            </a:lvl2pPr>
            <a:lvl3pPr marL="1219353" indent="0">
              <a:buNone/>
              <a:defRPr sz="2101">
                <a:solidFill>
                  <a:schemeClr val="tx1">
                    <a:tint val="75000"/>
                  </a:schemeClr>
                </a:solidFill>
              </a:defRPr>
            </a:lvl3pPr>
            <a:lvl4pPr marL="1829029" indent="0">
              <a:buNone/>
              <a:defRPr sz="1901">
                <a:solidFill>
                  <a:schemeClr val="tx1">
                    <a:tint val="75000"/>
                  </a:schemeClr>
                </a:solidFill>
              </a:defRPr>
            </a:lvl4pPr>
            <a:lvl5pPr marL="2438704" indent="0">
              <a:buNone/>
              <a:defRPr sz="1901">
                <a:solidFill>
                  <a:schemeClr val="tx1">
                    <a:tint val="75000"/>
                  </a:schemeClr>
                </a:solidFill>
              </a:defRPr>
            </a:lvl5pPr>
            <a:lvl6pPr marL="3048381" indent="0">
              <a:buNone/>
              <a:defRPr sz="1901">
                <a:solidFill>
                  <a:schemeClr val="tx1">
                    <a:tint val="75000"/>
                  </a:schemeClr>
                </a:solidFill>
              </a:defRPr>
            </a:lvl6pPr>
            <a:lvl7pPr marL="3658057" indent="0">
              <a:buNone/>
              <a:defRPr sz="1901">
                <a:solidFill>
                  <a:schemeClr val="tx1">
                    <a:tint val="75000"/>
                  </a:schemeClr>
                </a:solidFill>
              </a:defRPr>
            </a:lvl7pPr>
            <a:lvl8pPr marL="4267733" indent="0">
              <a:buNone/>
              <a:defRPr sz="1901">
                <a:solidFill>
                  <a:schemeClr val="tx1">
                    <a:tint val="75000"/>
                  </a:schemeClr>
                </a:solidFill>
              </a:defRPr>
            </a:lvl8pPr>
            <a:lvl9pPr marL="4877410" indent="0">
              <a:buNone/>
              <a:defRPr sz="1901">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1"/>
            </a:lvl1pPr>
            <a:lvl2pPr>
              <a:defRPr sz="2001"/>
            </a:lvl2pPr>
            <a:lvl3pPr>
              <a:defRPr sz="1801"/>
            </a:lvl3pPr>
            <a:lvl4pPr>
              <a:defRPr sz="1801"/>
            </a:lvl4pPr>
            <a:lvl5pPr marL="2011931">
              <a:defRPr sz="1801"/>
            </a:lvl5pPr>
            <a:lvl6pPr marL="1707093" indent="0">
              <a:buNone/>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1"/>
            </a:lvl1pPr>
            <a:lvl2pPr>
              <a:defRPr sz="2001"/>
            </a:lvl2pPr>
            <a:lvl3pPr>
              <a:defRPr sz="1801"/>
            </a:lvl3pPr>
            <a:lvl4pPr>
              <a:defRPr sz="1801"/>
            </a:lvl4pPr>
            <a:lvl5pPr marL="2011931">
              <a:defRPr sz="1801"/>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1" b="1">
                <a:latin typeface="Times New Roman" panose="02020603050405020304" pitchFamily="18" charset="0"/>
                <a:cs typeface="Times New Roman" panose="02020603050405020304" pitchFamily="18" charset="0"/>
              </a:defRPr>
            </a:lvl1pPr>
            <a:lvl2pPr marL="609676" indent="0">
              <a:buNone/>
              <a:defRPr sz="2701" b="1"/>
            </a:lvl2pPr>
            <a:lvl3pPr marL="1219353" indent="0">
              <a:buNone/>
              <a:defRPr sz="2401" b="1"/>
            </a:lvl3pPr>
            <a:lvl4pPr marL="1829029" indent="0">
              <a:buNone/>
              <a:defRPr sz="2101" b="1"/>
            </a:lvl4pPr>
            <a:lvl5pPr marL="2438704" indent="0">
              <a:buNone/>
              <a:defRPr sz="2101" b="1"/>
            </a:lvl5pPr>
            <a:lvl6pPr marL="3048381" indent="0">
              <a:buNone/>
              <a:defRPr sz="2101" b="1"/>
            </a:lvl6pPr>
            <a:lvl7pPr marL="3658057" indent="0">
              <a:buNone/>
              <a:defRPr sz="2101" b="1"/>
            </a:lvl7pPr>
            <a:lvl8pPr marL="4267733" indent="0">
              <a:buNone/>
              <a:defRPr sz="2101" b="1"/>
            </a:lvl8pPr>
            <a:lvl9pPr marL="4877410" indent="0">
              <a:buNone/>
              <a:defRPr sz="2101" b="1"/>
            </a:lvl9pPr>
          </a:lstStyle>
          <a:p>
            <a:pPr lvl="0"/>
            <a:r>
              <a:rPr lang="en-US"/>
              <a:t>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1">
                <a:latin typeface="Times New Roman" panose="02020603050405020304" pitchFamily="18" charset="0"/>
                <a:cs typeface="Times New Roman" panose="02020603050405020304" pitchFamily="18" charset="0"/>
              </a:defRPr>
            </a:lvl1pPr>
            <a:lvl2pPr>
              <a:defRPr sz="1801">
                <a:latin typeface="Times New Roman" panose="02020603050405020304" pitchFamily="18" charset="0"/>
                <a:cs typeface="Times New Roman" panose="02020603050405020304" pitchFamily="18" charset="0"/>
              </a:defRPr>
            </a:lvl2pPr>
            <a:lvl3pPr>
              <a:defRPr sz="1801">
                <a:latin typeface="Times New Roman" panose="02020603050405020304" pitchFamily="18" charset="0"/>
                <a:cs typeface="Times New Roman" panose="02020603050405020304" pitchFamily="18" charset="0"/>
              </a:defRPr>
            </a:lvl3pPr>
            <a:lvl4pPr>
              <a:defRPr sz="1801">
                <a:latin typeface="Times New Roman" panose="02020603050405020304" pitchFamily="18" charset="0"/>
                <a:cs typeface="Times New Roman" panose="02020603050405020304" pitchFamily="18" charset="0"/>
              </a:defRPr>
            </a:lvl4pPr>
            <a:lvl5pPr marL="2011931">
              <a:defRPr sz="1801">
                <a:latin typeface="Times New Roman" panose="02020603050405020304" pitchFamily="18" charset="0"/>
                <a:cs typeface="Times New Roman" panose="02020603050405020304" pitchFamily="18" charset="0"/>
              </a:defRPr>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1" b="1">
                <a:latin typeface="Times New Roman" panose="02020603050405020304" pitchFamily="18" charset="0"/>
                <a:cs typeface="Times New Roman" panose="02020603050405020304" pitchFamily="18" charset="0"/>
              </a:defRPr>
            </a:lvl1pPr>
            <a:lvl2pPr marL="609676" indent="0">
              <a:buNone/>
              <a:defRPr sz="2701" b="1"/>
            </a:lvl2pPr>
            <a:lvl3pPr marL="1219353" indent="0">
              <a:buNone/>
              <a:defRPr sz="2401" b="1"/>
            </a:lvl3pPr>
            <a:lvl4pPr marL="1829029" indent="0">
              <a:buNone/>
              <a:defRPr sz="2101" b="1"/>
            </a:lvl4pPr>
            <a:lvl5pPr marL="2438704" indent="0">
              <a:buNone/>
              <a:defRPr sz="2101" b="1"/>
            </a:lvl5pPr>
            <a:lvl6pPr marL="3048381" indent="0">
              <a:buNone/>
              <a:defRPr sz="2101" b="1"/>
            </a:lvl6pPr>
            <a:lvl7pPr marL="3658057" indent="0">
              <a:buNone/>
              <a:defRPr sz="2101" b="1"/>
            </a:lvl7pPr>
            <a:lvl8pPr marL="4267733" indent="0">
              <a:buNone/>
              <a:defRPr sz="2101" b="1"/>
            </a:lvl8pPr>
            <a:lvl9pPr marL="4877410" indent="0">
              <a:buNone/>
              <a:defRPr sz="2101" b="1"/>
            </a:lvl9pPr>
          </a:lstStyle>
          <a:p>
            <a:pPr lvl="0"/>
            <a:r>
              <a:rPr lang="en-US"/>
              <a:t>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1">
                <a:latin typeface="Times New Roman" panose="02020603050405020304" pitchFamily="18" charset="0"/>
                <a:cs typeface="Times New Roman" panose="02020603050405020304" pitchFamily="18" charset="0"/>
              </a:defRPr>
            </a:lvl1pPr>
            <a:lvl2pPr>
              <a:defRPr sz="1801">
                <a:latin typeface="Times New Roman" panose="02020603050405020304" pitchFamily="18" charset="0"/>
                <a:cs typeface="Times New Roman" panose="02020603050405020304" pitchFamily="18" charset="0"/>
              </a:defRPr>
            </a:lvl2pPr>
            <a:lvl3pPr>
              <a:defRPr sz="1801">
                <a:latin typeface="Times New Roman" panose="02020603050405020304" pitchFamily="18" charset="0"/>
                <a:cs typeface="Times New Roman" panose="02020603050405020304" pitchFamily="18" charset="0"/>
              </a:defRPr>
            </a:lvl3pPr>
            <a:lvl4pPr>
              <a:defRPr sz="1801">
                <a:latin typeface="Times New Roman" panose="02020603050405020304" pitchFamily="18" charset="0"/>
                <a:cs typeface="Times New Roman" panose="02020603050405020304" pitchFamily="18" charset="0"/>
              </a:defRPr>
            </a:lvl4pPr>
            <a:lvl5pPr marL="2011931">
              <a:defRPr sz="1801">
                <a:latin typeface="Times New Roman" panose="02020603050405020304" pitchFamily="18" charset="0"/>
                <a:cs typeface="Times New Roman" panose="02020603050405020304" pitchFamily="18" charset="0"/>
              </a:defRPr>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1"/>
          <p:cNvSpPr>
            <a:spLocks noGrp="1"/>
          </p:cNvSpPr>
          <p:nvPr>
            <p:ph type="title"/>
          </p:nvPr>
        </p:nvSpPr>
        <p:spPr>
          <a:xfrm>
            <a:off x="304801" y="1701800"/>
            <a:ext cx="3352800" cy="2844800"/>
          </a:xfrm>
        </p:spPr>
        <p:txBody>
          <a:bodyPr anchor="b">
            <a:normAutofit/>
          </a:bodyPr>
          <a:lstStyle>
            <a:lvl1pPr algn="l">
              <a:defRPr sz="2001" b="1"/>
            </a:lvl1pPr>
          </a:lstStyle>
          <a:p>
            <a:r>
              <a:rPr lang="en-US"/>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676" indent="0">
              <a:buNone/>
              <a:defRPr sz="1600"/>
            </a:lvl2pPr>
            <a:lvl3pPr marL="1219353" indent="0">
              <a:buNone/>
              <a:defRPr sz="1300"/>
            </a:lvl3pPr>
            <a:lvl4pPr marL="1829029" indent="0">
              <a:buNone/>
              <a:defRPr sz="1200"/>
            </a:lvl4pPr>
            <a:lvl5pPr marL="2438704" indent="0">
              <a:buNone/>
              <a:defRPr sz="1200"/>
            </a:lvl5pPr>
            <a:lvl6pPr marL="3048381" indent="0">
              <a:buNone/>
              <a:defRPr sz="1200"/>
            </a:lvl6pPr>
            <a:lvl7pPr marL="3658057" indent="0">
              <a:buNone/>
              <a:defRPr sz="1200"/>
            </a:lvl7pPr>
            <a:lvl8pPr marL="4267733" indent="0">
              <a:buNone/>
              <a:defRPr sz="1200"/>
            </a:lvl8pPr>
            <a:lvl9pPr marL="4877410" indent="0">
              <a:buNone/>
              <a:defRPr sz="1200"/>
            </a:lvl9pPr>
          </a:lstStyle>
          <a:p>
            <a:pPr lvl="0"/>
            <a:r>
              <a:rPr lang="en-US"/>
              <a:t>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1"/>
            </a:lvl1pPr>
            <a:lvl2pPr>
              <a:defRPr sz="2001"/>
            </a:lvl2pPr>
            <a:lvl3pPr>
              <a:defRPr sz="1801"/>
            </a:lvl3pPr>
            <a:lvl4pPr>
              <a:defRPr sz="1801"/>
            </a:lvl4pPr>
            <a:lvl5pPr>
              <a:defRPr sz="1801"/>
            </a:lvl5pPr>
            <a:lvl6pPr>
              <a:defRPr sz="1801"/>
            </a:lvl6pPr>
            <a:lvl7pPr>
              <a:defRPr sz="1801"/>
            </a:lvl7pPr>
            <a:lvl8pPr>
              <a:defRPr sz="1801"/>
            </a:lvl8pPr>
            <a:lvl9pPr>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1"/>
          <p:cNvSpPr>
            <a:spLocks noGrp="1"/>
          </p:cNvSpPr>
          <p:nvPr>
            <p:ph type="title"/>
          </p:nvPr>
        </p:nvSpPr>
        <p:spPr>
          <a:xfrm>
            <a:off x="2438401" y="4800600"/>
            <a:ext cx="7315200" cy="762000"/>
          </a:xfrm>
        </p:spPr>
        <p:txBody>
          <a:bodyPr anchor="b">
            <a:normAutofit/>
          </a:bodyPr>
          <a:lstStyle>
            <a:lvl1pPr algn="l">
              <a:defRPr sz="2001"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1"/>
            </a:lvl1pPr>
            <a:lvl2pPr marL="609676" indent="0">
              <a:buNone/>
              <a:defRPr sz="3701"/>
            </a:lvl2pPr>
            <a:lvl3pPr marL="1219353" indent="0">
              <a:buNone/>
              <a:defRPr sz="3201"/>
            </a:lvl3pPr>
            <a:lvl4pPr marL="1829029" indent="0">
              <a:buNone/>
              <a:defRPr sz="2701"/>
            </a:lvl4pPr>
            <a:lvl5pPr marL="2438704" indent="0">
              <a:buNone/>
              <a:defRPr sz="2701"/>
            </a:lvl5pPr>
            <a:lvl6pPr marL="3048381" indent="0">
              <a:buNone/>
              <a:defRPr sz="2701"/>
            </a:lvl6pPr>
            <a:lvl7pPr marL="3658057" indent="0">
              <a:buNone/>
              <a:defRPr sz="2701"/>
            </a:lvl7pPr>
            <a:lvl8pPr marL="4267733" indent="0">
              <a:buNone/>
              <a:defRPr sz="2701"/>
            </a:lvl8pPr>
            <a:lvl9pPr marL="4877410" indent="0">
              <a:buNone/>
              <a:defRPr sz="2701"/>
            </a:lvl9pPr>
          </a:lstStyle>
          <a:p>
            <a:r>
              <a:rPr lang="en-US"/>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76" indent="0">
              <a:buNone/>
              <a:defRPr sz="1600"/>
            </a:lvl2pPr>
            <a:lvl3pPr marL="1219353" indent="0">
              <a:buNone/>
              <a:defRPr sz="1300"/>
            </a:lvl3pPr>
            <a:lvl4pPr marL="1829029" indent="0">
              <a:buNone/>
              <a:defRPr sz="1200"/>
            </a:lvl4pPr>
            <a:lvl5pPr marL="2438704" indent="0">
              <a:buNone/>
              <a:defRPr sz="1200"/>
            </a:lvl5pPr>
            <a:lvl6pPr marL="3048381" indent="0">
              <a:buNone/>
              <a:defRPr sz="1200"/>
            </a:lvl6pPr>
            <a:lvl7pPr marL="3658057" indent="0">
              <a:buNone/>
              <a:defRPr sz="1200"/>
            </a:lvl7pPr>
            <a:lvl8pPr marL="4267733" indent="0">
              <a:buNone/>
              <a:defRPr sz="1200"/>
            </a:lvl8pPr>
            <a:lvl9pPr marL="487741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endParaRPr lang="en-US"/>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 id="2147483680" r:id="rId12"/>
    <p:sldLayoutId id="2147483681" r:id="rId13"/>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sldNum="0" hdr="0" ftr="0" dt="0"/>
  <p:txStyles>
    <p:titleStyle>
      <a:lvl1pPr algn="l" defTabSz="1219353" rtl="0" eaLnBrk="1" latinLnBrk="0" hangingPunct="1">
        <a:lnSpc>
          <a:spcPct val="85000"/>
        </a:lnSpc>
        <a:spcBef>
          <a:spcPct val="0"/>
        </a:spcBef>
        <a:buNone/>
        <a:tabLst/>
        <a:defRPr sz="4401" kern="1200" cap="none" baseline="0">
          <a:solidFill>
            <a:schemeClr val="tx1"/>
          </a:solidFill>
          <a:latin typeface="+mj-lt"/>
          <a:ea typeface="+mj-ea"/>
          <a:cs typeface="+mj-cs"/>
        </a:defRPr>
      </a:lvl1pPr>
    </p:titleStyle>
    <p:bodyStyle>
      <a:lvl1pPr marL="304838" indent="-304838" algn="l" defTabSz="1219353" rtl="0" eaLnBrk="1" latinLnBrk="0" hangingPunct="1">
        <a:lnSpc>
          <a:spcPct val="95000"/>
        </a:lnSpc>
        <a:spcBef>
          <a:spcPts val="1867"/>
        </a:spcBef>
        <a:buSzPct val="100000"/>
        <a:buFont typeface="Arial" pitchFamily="34" charset="0"/>
        <a:buChar char="•"/>
        <a:defRPr sz="2401" kern="1200">
          <a:solidFill>
            <a:schemeClr val="tx1"/>
          </a:solidFill>
          <a:latin typeface="+mn-lt"/>
          <a:ea typeface="+mn-ea"/>
          <a:cs typeface="+mn-cs"/>
        </a:defRPr>
      </a:lvl1pPr>
      <a:lvl2pPr marL="731611" indent="-304838" algn="l" defTabSz="1219353" rtl="0" eaLnBrk="1" latinLnBrk="0" hangingPunct="1">
        <a:lnSpc>
          <a:spcPct val="95000"/>
        </a:lnSpc>
        <a:spcBef>
          <a:spcPts val="1066"/>
        </a:spcBef>
        <a:buSzPct val="100000"/>
        <a:buFont typeface="Century Gothic" pitchFamily="34" charset="0"/>
        <a:buChar char="–"/>
        <a:defRPr sz="2001" kern="1200">
          <a:solidFill>
            <a:schemeClr val="tx1"/>
          </a:solidFill>
          <a:latin typeface="+mn-lt"/>
          <a:ea typeface="+mn-ea"/>
          <a:cs typeface="+mn-cs"/>
        </a:defRPr>
      </a:lvl2pPr>
      <a:lvl3pPr marL="1158384"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3pPr>
      <a:lvl4pPr marL="1585158"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4pPr>
      <a:lvl5pPr marL="2011931"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5pPr>
      <a:lvl6pPr marL="2438704"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6pPr>
      <a:lvl7pPr marL="2865478"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7pPr>
      <a:lvl8pPr marL="3292251"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8pPr>
      <a:lvl9pPr marL="3779993"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9pPr>
    </p:bodyStyle>
    <p:otherStyle>
      <a:defPPr>
        <a:defRPr/>
      </a:defPPr>
      <a:lvl1pPr marL="0" algn="l" defTabSz="1219353" rtl="0" eaLnBrk="1" latinLnBrk="0" hangingPunct="1">
        <a:defRPr sz="2401" kern="1200">
          <a:solidFill>
            <a:schemeClr val="tx1"/>
          </a:solidFill>
          <a:latin typeface="+mn-lt"/>
          <a:ea typeface="+mn-ea"/>
          <a:cs typeface="+mn-cs"/>
        </a:defRPr>
      </a:lvl1pPr>
      <a:lvl2pPr marL="609676" algn="l" defTabSz="1219353" rtl="0" eaLnBrk="1" latinLnBrk="0" hangingPunct="1">
        <a:defRPr sz="2401" kern="1200">
          <a:solidFill>
            <a:schemeClr val="tx1"/>
          </a:solidFill>
          <a:latin typeface="+mn-lt"/>
          <a:ea typeface="+mn-ea"/>
          <a:cs typeface="+mn-cs"/>
        </a:defRPr>
      </a:lvl2pPr>
      <a:lvl3pPr marL="1219353" algn="l" defTabSz="1219353" rtl="0" eaLnBrk="1" latinLnBrk="0" hangingPunct="1">
        <a:defRPr sz="2401" kern="1200">
          <a:solidFill>
            <a:schemeClr val="tx1"/>
          </a:solidFill>
          <a:latin typeface="+mn-lt"/>
          <a:ea typeface="+mn-ea"/>
          <a:cs typeface="+mn-cs"/>
        </a:defRPr>
      </a:lvl3pPr>
      <a:lvl4pPr marL="1829029" algn="l" defTabSz="1219353" rtl="0" eaLnBrk="1" latinLnBrk="0" hangingPunct="1">
        <a:defRPr sz="2401" kern="1200">
          <a:solidFill>
            <a:schemeClr val="tx1"/>
          </a:solidFill>
          <a:latin typeface="+mn-lt"/>
          <a:ea typeface="+mn-ea"/>
          <a:cs typeface="+mn-cs"/>
        </a:defRPr>
      </a:lvl4pPr>
      <a:lvl5pPr marL="2438704" algn="l" defTabSz="1219353" rtl="0" eaLnBrk="1" latinLnBrk="0" hangingPunct="1">
        <a:defRPr sz="2401" kern="1200">
          <a:solidFill>
            <a:schemeClr val="tx1"/>
          </a:solidFill>
          <a:latin typeface="+mn-lt"/>
          <a:ea typeface="+mn-ea"/>
          <a:cs typeface="+mn-cs"/>
        </a:defRPr>
      </a:lvl5pPr>
      <a:lvl6pPr marL="3048381" algn="l" defTabSz="1219353" rtl="0" eaLnBrk="1" latinLnBrk="0" hangingPunct="1">
        <a:defRPr sz="2401" kern="1200">
          <a:solidFill>
            <a:schemeClr val="tx1"/>
          </a:solidFill>
          <a:latin typeface="+mn-lt"/>
          <a:ea typeface="+mn-ea"/>
          <a:cs typeface="+mn-cs"/>
        </a:defRPr>
      </a:lvl6pPr>
      <a:lvl7pPr marL="3658057" algn="l" defTabSz="1219353" rtl="0" eaLnBrk="1" latinLnBrk="0" hangingPunct="1">
        <a:defRPr sz="2401" kern="1200">
          <a:solidFill>
            <a:schemeClr val="tx1"/>
          </a:solidFill>
          <a:latin typeface="+mn-lt"/>
          <a:ea typeface="+mn-ea"/>
          <a:cs typeface="+mn-cs"/>
        </a:defRPr>
      </a:lvl7pPr>
      <a:lvl8pPr marL="4267733" algn="l" defTabSz="1219353" rtl="0" eaLnBrk="1" latinLnBrk="0" hangingPunct="1">
        <a:defRPr sz="2401" kern="1200">
          <a:solidFill>
            <a:schemeClr val="tx1"/>
          </a:solidFill>
          <a:latin typeface="+mn-lt"/>
          <a:ea typeface="+mn-ea"/>
          <a:cs typeface="+mn-cs"/>
        </a:defRPr>
      </a:lvl8pPr>
      <a:lvl9pPr marL="4877410" algn="l" defTabSz="1219353" rtl="0" eaLnBrk="1" latinLnBrk="0" hangingPunct="1">
        <a:defRPr sz="24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5260"/>
            <a:ext cx="12192000" cy="6875872"/>
            <a:chOff x="0" y="5260"/>
            <a:chExt cx="12192000" cy="6875872"/>
          </a:xfrm>
        </p:grpSpPr>
        <p:sp>
          <p:nvSpPr>
            <p:cNvPr id="13" name="Rectangle 12"/>
            <p:cNvSpPr/>
            <p:nvPr/>
          </p:nvSpPr>
          <p:spPr>
            <a:xfrm>
              <a:off x="0" y="5260"/>
              <a:ext cx="12192000" cy="6875872"/>
            </a:xfrm>
            <a:prstGeom prst="rect">
              <a:avLst/>
            </a:prstGeom>
            <a:gradFill flip="none" rotWithShape="1">
              <a:gsLst>
                <a:gs pos="0">
                  <a:schemeClr val="accent3">
                    <a:lumMod val="0"/>
                    <a:lumOff val="100000"/>
                  </a:schemeClr>
                </a:gs>
                <a:gs pos="35000">
                  <a:schemeClr val="accent3">
                    <a:lumMod val="0"/>
                    <a:lumOff val="100000"/>
                  </a:schemeClr>
                </a:gs>
                <a:gs pos="100000">
                  <a:srgbClr val="B3EDFF"/>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0" y="4914638"/>
              <a:ext cx="12192000" cy="1959403"/>
            </a:xfrm>
            <a:custGeom>
              <a:avLst/>
              <a:gdLst>
                <a:gd name="connsiteX0" fmla="*/ 0 w 12192000"/>
                <a:gd name="connsiteY0" fmla="*/ 0 h 1140253"/>
                <a:gd name="connsiteX1" fmla="*/ 12192000 w 12192000"/>
                <a:gd name="connsiteY1" fmla="*/ 0 h 1140253"/>
                <a:gd name="connsiteX2" fmla="*/ 12192000 w 12192000"/>
                <a:gd name="connsiteY2" fmla="*/ 1140253 h 1140253"/>
                <a:gd name="connsiteX3" fmla="*/ 0 w 12192000"/>
                <a:gd name="connsiteY3" fmla="*/ 1140253 h 1140253"/>
                <a:gd name="connsiteX4" fmla="*/ 0 w 12192000"/>
                <a:gd name="connsiteY4" fmla="*/ 0 h 1140253"/>
                <a:gd name="connsiteX0" fmla="*/ 0 w 12192000"/>
                <a:gd name="connsiteY0" fmla="*/ 2747 h 1143000"/>
                <a:gd name="connsiteX1" fmla="*/ 1238250 w 12192000"/>
                <a:gd name="connsiteY1" fmla="*/ 0 h 1143000"/>
                <a:gd name="connsiteX2" fmla="*/ 12192000 w 12192000"/>
                <a:gd name="connsiteY2" fmla="*/ 2747 h 1143000"/>
                <a:gd name="connsiteX3" fmla="*/ 12192000 w 12192000"/>
                <a:gd name="connsiteY3" fmla="*/ 1143000 h 1143000"/>
                <a:gd name="connsiteX4" fmla="*/ 0 w 12192000"/>
                <a:gd name="connsiteY4" fmla="*/ 1143000 h 1143000"/>
                <a:gd name="connsiteX5" fmla="*/ 0 w 12192000"/>
                <a:gd name="connsiteY5" fmla="*/ 2747 h 1143000"/>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19050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19050 w 12192000"/>
                <a:gd name="connsiteY5" fmla="*/ 0 h 1959403"/>
                <a:gd name="connsiteX0" fmla="*/ 19050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19050 w 12192000"/>
                <a:gd name="connsiteY5" fmla="*/ 0 h 1959403"/>
                <a:gd name="connsiteX0" fmla="*/ 3008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3008 w 12192000"/>
                <a:gd name="connsiteY5" fmla="*/ 0 h 1959403"/>
                <a:gd name="connsiteX0" fmla="*/ 3008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3008 w 12192000"/>
                <a:gd name="connsiteY5"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819150 h 1959403"/>
                <a:gd name="connsiteX4" fmla="*/ 12192000 w 12192000"/>
                <a:gd name="connsiteY4" fmla="*/ 1959403 h 1959403"/>
                <a:gd name="connsiteX5" fmla="*/ 0 w 12192000"/>
                <a:gd name="connsiteY5" fmla="*/ 1959403 h 1959403"/>
                <a:gd name="connsiteX6" fmla="*/ 3008 w 12192000"/>
                <a:gd name="connsiteY6"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434139 h 1959403"/>
                <a:gd name="connsiteX4" fmla="*/ 12192000 w 12192000"/>
                <a:gd name="connsiteY4" fmla="*/ 1959403 h 1959403"/>
                <a:gd name="connsiteX5" fmla="*/ 0 w 12192000"/>
                <a:gd name="connsiteY5" fmla="*/ 1959403 h 1959403"/>
                <a:gd name="connsiteX6" fmla="*/ 3008 w 12192000"/>
                <a:gd name="connsiteY6"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434139 h 1959403"/>
                <a:gd name="connsiteX4" fmla="*/ 12192000 w 12192000"/>
                <a:gd name="connsiteY4" fmla="*/ 1959403 h 1959403"/>
                <a:gd name="connsiteX5" fmla="*/ 0 w 12192000"/>
                <a:gd name="connsiteY5" fmla="*/ 1959403 h 1959403"/>
                <a:gd name="connsiteX6" fmla="*/ 3008 w 12192000"/>
                <a:gd name="connsiteY6" fmla="*/ 0 h 195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959403">
                  <a:moveTo>
                    <a:pt x="3008" y="0"/>
                  </a:moveTo>
                  <a:cubicBezTo>
                    <a:pt x="576514" y="707276"/>
                    <a:pt x="647700" y="715719"/>
                    <a:pt x="1238250" y="816403"/>
                  </a:cubicBezTo>
                  <a:lnTo>
                    <a:pt x="11245516" y="812393"/>
                  </a:lnTo>
                  <a:cubicBezTo>
                    <a:pt x="11561011" y="686308"/>
                    <a:pt x="11972757" y="688561"/>
                    <a:pt x="12192000" y="434139"/>
                  </a:cubicBezTo>
                  <a:lnTo>
                    <a:pt x="12192000" y="1959403"/>
                  </a:lnTo>
                  <a:lnTo>
                    <a:pt x="0" y="1959403"/>
                  </a:lnTo>
                  <a:cubicBezTo>
                    <a:pt x="1003" y="1306269"/>
                    <a:pt x="2005" y="653134"/>
                    <a:pt x="300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20984" name="Group 120983"/>
          <p:cNvGrpSpPr/>
          <p:nvPr/>
        </p:nvGrpSpPr>
        <p:grpSpPr>
          <a:xfrm>
            <a:off x="6764768" y="1485900"/>
            <a:ext cx="463549" cy="855663"/>
            <a:chOff x="17638713" y="1485900"/>
            <a:chExt cx="463549" cy="855663"/>
          </a:xfrm>
        </p:grpSpPr>
        <p:sp>
          <p:nvSpPr>
            <p:cNvPr id="991" name="Freeform 1581"/>
            <p:cNvSpPr>
              <a:spLocks/>
            </p:cNvSpPr>
            <p:nvPr/>
          </p:nvSpPr>
          <p:spPr bwMode="auto">
            <a:xfrm>
              <a:off x="17683163" y="2238375"/>
              <a:ext cx="139700" cy="103188"/>
            </a:xfrm>
            <a:custGeom>
              <a:avLst/>
              <a:gdLst>
                <a:gd name="T0" fmla="*/ 35 w 35"/>
                <a:gd name="T1" fmla="*/ 0 h 26"/>
                <a:gd name="T2" fmla="*/ 30 w 35"/>
                <a:gd name="T3" fmla="*/ 1 h 26"/>
                <a:gd name="T4" fmla="*/ 13 w 35"/>
                <a:gd name="T5" fmla="*/ 17 h 26"/>
                <a:gd name="T6" fmla="*/ 8 w 35"/>
                <a:gd name="T7" fmla="*/ 9 h 26"/>
                <a:gd name="T8" fmla="*/ 8 w 35"/>
                <a:gd name="T9" fmla="*/ 8 h 26"/>
                <a:gd name="T10" fmla="*/ 7 w 35"/>
                <a:gd name="T11" fmla="*/ 8 h 26"/>
                <a:gd name="T12" fmla="*/ 7 w 35"/>
                <a:gd name="T13" fmla="*/ 8 h 26"/>
                <a:gd name="T14" fmla="*/ 2 w 35"/>
                <a:gd name="T15" fmla="*/ 10 h 26"/>
                <a:gd name="T16" fmla="*/ 1 w 35"/>
                <a:gd name="T17" fmla="*/ 12 h 26"/>
                <a:gd name="T18" fmla="*/ 0 w 35"/>
                <a:gd name="T19" fmla="*/ 12 h 26"/>
                <a:gd name="T20" fmla="*/ 0 w 35"/>
                <a:gd name="T21" fmla="*/ 12 h 26"/>
                <a:gd name="T22" fmla="*/ 0 w 35"/>
                <a:gd name="T23" fmla="*/ 13 h 26"/>
                <a:gd name="T24" fmla="*/ 0 w 35"/>
                <a:gd name="T25" fmla="*/ 13 h 26"/>
                <a:gd name="T26" fmla="*/ 6 w 35"/>
                <a:gd name="T27" fmla="*/ 11 h 26"/>
                <a:gd name="T28" fmla="*/ 6 w 35"/>
                <a:gd name="T29" fmla="*/ 11 h 26"/>
                <a:gd name="T30" fmla="*/ 7 w 35"/>
                <a:gd name="T31" fmla="*/ 11 h 26"/>
                <a:gd name="T32" fmla="*/ 7 w 35"/>
                <a:gd name="T33" fmla="*/ 11 h 26"/>
                <a:gd name="T34" fmla="*/ 7 w 35"/>
                <a:gd name="T35" fmla="*/ 12 h 26"/>
                <a:gd name="T36" fmla="*/ 11 w 35"/>
                <a:gd name="T37" fmla="*/ 19 h 26"/>
                <a:gd name="T38" fmla="*/ 12 w 35"/>
                <a:gd name="T39" fmla="*/ 21 h 26"/>
                <a:gd name="T40" fmla="*/ 12 w 35"/>
                <a:gd name="T41" fmla="*/ 26 h 26"/>
                <a:gd name="T42" fmla="*/ 14 w 35"/>
                <a:gd name="T43" fmla="*/ 21 h 26"/>
                <a:gd name="T44" fmla="*/ 25 w 35"/>
                <a:gd name="T45" fmla="*/ 6 h 26"/>
                <a:gd name="T46" fmla="*/ 35 w 35"/>
                <a:gd name="T47" fmla="*/ 0 h 26"/>
                <a:gd name="T48" fmla="*/ 35 w 35"/>
                <a:gd name="T4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26">
                  <a:moveTo>
                    <a:pt x="35" y="0"/>
                  </a:moveTo>
                  <a:cubicBezTo>
                    <a:pt x="33" y="0"/>
                    <a:pt x="32" y="0"/>
                    <a:pt x="30" y="1"/>
                  </a:cubicBezTo>
                  <a:cubicBezTo>
                    <a:pt x="22" y="3"/>
                    <a:pt x="16" y="9"/>
                    <a:pt x="13" y="17"/>
                  </a:cubicBezTo>
                  <a:cubicBezTo>
                    <a:pt x="11" y="13"/>
                    <a:pt x="9" y="11"/>
                    <a:pt x="8" y="9"/>
                  </a:cubicBezTo>
                  <a:cubicBezTo>
                    <a:pt x="8" y="8"/>
                    <a:pt x="8" y="8"/>
                    <a:pt x="8" y="8"/>
                  </a:cubicBezTo>
                  <a:cubicBezTo>
                    <a:pt x="7" y="8"/>
                    <a:pt x="7" y="8"/>
                    <a:pt x="7" y="8"/>
                  </a:cubicBezTo>
                  <a:cubicBezTo>
                    <a:pt x="7" y="8"/>
                    <a:pt x="7" y="8"/>
                    <a:pt x="7" y="8"/>
                  </a:cubicBezTo>
                  <a:cubicBezTo>
                    <a:pt x="5" y="8"/>
                    <a:pt x="4" y="9"/>
                    <a:pt x="2" y="10"/>
                  </a:cubicBezTo>
                  <a:cubicBezTo>
                    <a:pt x="2" y="11"/>
                    <a:pt x="1" y="11"/>
                    <a:pt x="1" y="12"/>
                  </a:cubicBezTo>
                  <a:cubicBezTo>
                    <a:pt x="0" y="12"/>
                    <a:pt x="0" y="12"/>
                    <a:pt x="0" y="12"/>
                  </a:cubicBezTo>
                  <a:cubicBezTo>
                    <a:pt x="0" y="12"/>
                    <a:pt x="0" y="12"/>
                    <a:pt x="0" y="12"/>
                  </a:cubicBezTo>
                  <a:cubicBezTo>
                    <a:pt x="0" y="13"/>
                    <a:pt x="0" y="13"/>
                    <a:pt x="0" y="13"/>
                  </a:cubicBezTo>
                  <a:cubicBezTo>
                    <a:pt x="0" y="13"/>
                    <a:pt x="0" y="13"/>
                    <a:pt x="0" y="13"/>
                  </a:cubicBezTo>
                  <a:cubicBezTo>
                    <a:pt x="1" y="12"/>
                    <a:pt x="4" y="11"/>
                    <a:pt x="6" y="11"/>
                  </a:cubicBezTo>
                  <a:cubicBezTo>
                    <a:pt x="6" y="11"/>
                    <a:pt x="6" y="11"/>
                    <a:pt x="6" y="11"/>
                  </a:cubicBezTo>
                  <a:cubicBezTo>
                    <a:pt x="7" y="11"/>
                    <a:pt x="7" y="11"/>
                    <a:pt x="7" y="11"/>
                  </a:cubicBezTo>
                  <a:cubicBezTo>
                    <a:pt x="7" y="11"/>
                    <a:pt x="7" y="11"/>
                    <a:pt x="7" y="11"/>
                  </a:cubicBezTo>
                  <a:cubicBezTo>
                    <a:pt x="7" y="11"/>
                    <a:pt x="7" y="12"/>
                    <a:pt x="7" y="12"/>
                  </a:cubicBezTo>
                  <a:cubicBezTo>
                    <a:pt x="9" y="14"/>
                    <a:pt x="10" y="17"/>
                    <a:pt x="11" y="19"/>
                  </a:cubicBezTo>
                  <a:cubicBezTo>
                    <a:pt x="11" y="20"/>
                    <a:pt x="11" y="20"/>
                    <a:pt x="12" y="21"/>
                  </a:cubicBezTo>
                  <a:cubicBezTo>
                    <a:pt x="12" y="26"/>
                    <a:pt x="12" y="26"/>
                    <a:pt x="12" y="26"/>
                  </a:cubicBezTo>
                  <a:cubicBezTo>
                    <a:pt x="14" y="21"/>
                    <a:pt x="14" y="21"/>
                    <a:pt x="14" y="21"/>
                  </a:cubicBezTo>
                  <a:cubicBezTo>
                    <a:pt x="16" y="14"/>
                    <a:pt x="20" y="9"/>
                    <a:pt x="25" y="6"/>
                  </a:cubicBezTo>
                  <a:cubicBezTo>
                    <a:pt x="28" y="2"/>
                    <a:pt x="31" y="1"/>
                    <a:pt x="35" y="0"/>
                  </a:cubicBezTo>
                  <a:cubicBezTo>
                    <a:pt x="35" y="0"/>
                    <a:pt x="35" y="0"/>
                    <a:pt x="35"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4" name="Freeform 1584"/>
            <p:cNvSpPr>
              <a:spLocks/>
            </p:cNvSpPr>
            <p:nvPr/>
          </p:nvSpPr>
          <p:spPr bwMode="auto">
            <a:xfrm>
              <a:off x="17695863" y="1485900"/>
              <a:ext cx="123825" cy="134938"/>
            </a:xfrm>
            <a:custGeom>
              <a:avLst/>
              <a:gdLst>
                <a:gd name="T0" fmla="*/ 31 w 31"/>
                <a:gd name="T1" fmla="*/ 0 h 34"/>
                <a:gd name="T2" fmla="*/ 16 w 31"/>
                <a:gd name="T3" fmla="*/ 29 h 34"/>
                <a:gd name="T4" fmla="*/ 1 w 31"/>
                <a:gd name="T5" fmla="*/ 14 h 34"/>
                <a:gd name="T6" fmla="*/ 0 w 31"/>
                <a:gd name="T7" fmla="*/ 14 h 34"/>
                <a:gd name="T8" fmla="*/ 7 w 31"/>
                <a:gd name="T9" fmla="*/ 22 h 34"/>
                <a:gd name="T10" fmla="*/ 16 w 31"/>
                <a:gd name="T11" fmla="*/ 32 h 34"/>
                <a:gd name="T12" fmla="*/ 17 w 31"/>
                <a:gd name="T13" fmla="*/ 34 h 34"/>
                <a:gd name="T14" fmla="*/ 18 w 31"/>
                <a:gd name="T15" fmla="*/ 32 h 34"/>
                <a:gd name="T16" fmla="*/ 28 w 31"/>
                <a:gd name="T17" fmla="*/ 8 h 34"/>
                <a:gd name="T18" fmla="*/ 31 w 31"/>
                <a:gd name="T19" fmla="*/ 0 h 34"/>
                <a:gd name="T20" fmla="*/ 31 w 31"/>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4">
                  <a:moveTo>
                    <a:pt x="31" y="0"/>
                  </a:moveTo>
                  <a:cubicBezTo>
                    <a:pt x="24" y="7"/>
                    <a:pt x="20" y="18"/>
                    <a:pt x="16" y="29"/>
                  </a:cubicBezTo>
                  <a:cubicBezTo>
                    <a:pt x="11" y="22"/>
                    <a:pt x="1" y="14"/>
                    <a:pt x="1" y="14"/>
                  </a:cubicBezTo>
                  <a:cubicBezTo>
                    <a:pt x="0" y="14"/>
                    <a:pt x="0" y="14"/>
                    <a:pt x="0" y="14"/>
                  </a:cubicBezTo>
                  <a:cubicBezTo>
                    <a:pt x="3" y="15"/>
                    <a:pt x="5" y="19"/>
                    <a:pt x="7" y="22"/>
                  </a:cubicBezTo>
                  <a:cubicBezTo>
                    <a:pt x="10" y="25"/>
                    <a:pt x="14" y="28"/>
                    <a:pt x="16" y="32"/>
                  </a:cubicBezTo>
                  <a:cubicBezTo>
                    <a:pt x="17" y="34"/>
                    <a:pt x="17" y="34"/>
                    <a:pt x="17" y="34"/>
                  </a:cubicBezTo>
                  <a:cubicBezTo>
                    <a:pt x="18" y="32"/>
                    <a:pt x="18" y="32"/>
                    <a:pt x="18" y="32"/>
                  </a:cubicBezTo>
                  <a:cubicBezTo>
                    <a:pt x="20" y="24"/>
                    <a:pt x="23" y="15"/>
                    <a:pt x="28" y="8"/>
                  </a:cubicBezTo>
                  <a:cubicBezTo>
                    <a:pt x="28" y="4"/>
                    <a:pt x="29" y="1"/>
                    <a:pt x="31" y="0"/>
                  </a:cubicBezTo>
                  <a:cubicBezTo>
                    <a:pt x="31" y="0"/>
                    <a:pt x="31" y="0"/>
                    <a:pt x="3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5" name="Freeform 1585"/>
            <p:cNvSpPr>
              <a:spLocks/>
            </p:cNvSpPr>
            <p:nvPr/>
          </p:nvSpPr>
          <p:spPr bwMode="auto">
            <a:xfrm>
              <a:off x="18014950" y="1630363"/>
              <a:ext cx="87312" cy="100013"/>
            </a:xfrm>
            <a:custGeom>
              <a:avLst/>
              <a:gdLst>
                <a:gd name="T0" fmla="*/ 21 w 22"/>
                <a:gd name="T1" fmla="*/ 0 h 25"/>
                <a:gd name="T2" fmla="*/ 5 w 22"/>
                <a:gd name="T3" fmla="*/ 17 h 25"/>
                <a:gd name="T4" fmla="*/ 5 w 22"/>
                <a:gd name="T5" fmla="*/ 17 h 25"/>
                <a:gd name="T6" fmla="*/ 1 w 22"/>
                <a:gd name="T7" fmla="*/ 12 h 25"/>
                <a:gd name="T8" fmla="*/ 0 w 22"/>
                <a:gd name="T9" fmla="*/ 12 h 25"/>
                <a:gd name="T10" fmla="*/ 2 w 22"/>
                <a:gd name="T11" fmla="*/ 16 h 25"/>
                <a:gd name="T12" fmla="*/ 3 w 22"/>
                <a:gd name="T13" fmla="*/ 17 h 25"/>
                <a:gd name="T14" fmla="*/ 3 w 22"/>
                <a:gd name="T15" fmla="*/ 19 h 25"/>
                <a:gd name="T16" fmla="*/ 3 w 22"/>
                <a:gd name="T17" fmla="*/ 19 h 25"/>
                <a:gd name="T18" fmla="*/ 3 w 22"/>
                <a:gd name="T19" fmla="*/ 20 h 25"/>
                <a:gd name="T20" fmla="*/ 3 w 22"/>
                <a:gd name="T21" fmla="*/ 20 h 25"/>
                <a:gd name="T22" fmla="*/ 3 w 22"/>
                <a:gd name="T23" fmla="*/ 25 h 25"/>
                <a:gd name="T24" fmla="*/ 5 w 22"/>
                <a:gd name="T25" fmla="*/ 21 h 25"/>
                <a:gd name="T26" fmla="*/ 15 w 22"/>
                <a:gd name="T27" fmla="*/ 10 h 25"/>
                <a:gd name="T28" fmla="*/ 22 w 22"/>
                <a:gd name="T29" fmla="*/ 1 h 25"/>
                <a:gd name="T30" fmla="*/ 21 w 22"/>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5">
                  <a:moveTo>
                    <a:pt x="21" y="0"/>
                  </a:moveTo>
                  <a:cubicBezTo>
                    <a:pt x="17" y="5"/>
                    <a:pt x="10" y="11"/>
                    <a:pt x="5" y="17"/>
                  </a:cubicBezTo>
                  <a:cubicBezTo>
                    <a:pt x="5" y="17"/>
                    <a:pt x="5" y="17"/>
                    <a:pt x="5" y="17"/>
                  </a:cubicBezTo>
                  <a:cubicBezTo>
                    <a:pt x="4" y="13"/>
                    <a:pt x="1" y="13"/>
                    <a:pt x="1" y="12"/>
                  </a:cubicBezTo>
                  <a:cubicBezTo>
                    <a:pt x="0" y="12"/>
                    <a:pt x="0" y="12"/>
                    <a:pt x="0" y="12"/>
                  </a:cubicBezTo>
                  <a:cubicBezTo>
                    <a:pt x="1" y="13"/>
                    <a:pt x="2" y="15"/>
                    <a:pt x="2" y="16"/>
                  </a:cubicBezTo>
                  <a:cubicBezTo>
                    <a:pt x="3" y="17"/>
                    <a:pt x="3" y="17"/>
                    <a:pt x="3" y="17"/>
                  </a:cubicBezTo>
                  <a:cubicBezTo>
                    <a:pt x="3" y="18"/>
                    <a:pt x="3" y="18"/>
                    <a:pt x="3" y="19"/>
                  </a:cubicBezTo>
                  <a:cubicBezTo>
                    <a:pt x="3" y="19"/>
                    <a:pt x="3" y="19"/>
                    <a:pt x="3" y="19"/>
                  </a:cubicBezTo>
                  <a:cubicBezTo>
                    <a:pt x="3" y="20"/>
                    <a:pt x="3" y="20"/>
                    <a:pt x="3" y="20"/>
                  </a:cubicBezTo>
                  <a:cubicBezTo>
                    <a:pt x="3" y="20"/>
                    <a:pt x="3" y="20"/>
                    <a:pt x="3" y="20"/>
                  </a:cubicBezTo>
                  <a:cubicBezTo>
                    <a:pt x="3" y="25"/>
                    <a:pt x="3" y="25"/>
                    <a:pt x="3" y="25"/>
                  </a:cubicBezTo>
                  <a:cubicBezTo>
                    <a:pt x="5" y="21"/>
                    <a:pt x="5" y="21"/>
                    <a:pt x="5" y="21"/>
                  </a:cubicBezTo>
                  <a:cubicBezTo>
                    <a:pt x="7" y="18"/>
                    <a:pt x="11" y="14"/>
                    <a:pt x="15" y="10"/>
                  </a:cubicBezTo>
                  <a:cubicBezTo>
                    <a:pt x="16" y="6"/>
                    <a:pt x="19" y="3"/>
                    <a:pt x="22" y="1"/>
                  </a:cubicBezTo>
                  <a:cubicBezTo>
                    <a:pt x="21" y="0"/>
                    <a:pt x="21" y="0"/>
                    <a:pt x="2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8" name="Freeform 1598"/>
            <p:cNvSpPr>
              <a:spLocks/>
            </p:cNvSpPr>
            <p:nvPr/>
          </p:nvSpPr>
          <p:spPr bwMode="auto">
            <a:xfrm>
              <a:off x="17638713" y="1846263"/>
              <a:ext cx="107950" cy="84138"/>
            </a:xfrm>
            <a:custGeom>
              <a:avLst/>
              <a:gdLst>
                <a:gd name="T0" fmla="*/ 0 w 27"/>
                <a:gd name="T1" fmla="*/ 0 h 21"/>
                <a:gd name="T2" fmla="*/ 0 w 27"/>
                <a:gd name="T3" fmla="*/ 0 h 21"/>
                <a:gd name="T4" fmla="*/ 2 w 27"/>
                <a:gd name="T5" fmla="*/ 8 h 21"/>
                <a:gd name="T6" fmla="*/ 5 w 27"/>
                <a:gd name="T7" fmla="*/ 19 h 21"/>
                <a:gd name="T8" fmla="*/ 5 w 27"/>
                <a:gd name="T9" fmla="*/ 21 h 21"/>
                <a:gd name="T10" fmla="*/ 6 w 27"/>
                <a:gd name="T11" fmla="*/ 19 h 21"/>
                <a:gd name="T12" fmla="*/ 22 w 27"/>
                <a:gd name="T13" fmla="*/ 8 h 21"/>
                <a:gd name="T14" fmla="*/ 27 w 27"/>
                <a:gd name="T15" fmla="*/ 4 h 21"/>
                <a:gd name="T16" fmla="*/ 27 w 27"/>
                <a:gd name="T17" fmla="*/ 4 h 21"/>
                <a:gd name="T18" fmla="*/ 27 w 27"/>
                <a:gd name="T19" fmla="*/ 4 h 21"/>
                <a:gd name="T20" fmla="*/ 6 w 27"/>
                <a:gd name="T21" fmla="*/ 17 h 21"/>
                <a:gd name="T22" fmla="*/ 0 w 27"/>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1">
                  <a:moveTo>
                    <a:pt x="0" y="0"/>
                  </a:moveTo>
                  <a:cubicBezTo>
                    <a:pt x="0" y="0"/>
                    <a:pt x="0" y="0"/>
                    <a:pt x="0" y="0"/>
                  </a:cubicBezTo>
                  <a:cubicBezTo>
                    <a:pt x="1" y="1"/>
                    <a:pt x="2" y="5"/>
                    <a:pt x="2" y="8"/>
                  </a:cubicBezTo>
                  <a:cubicBezTo>
                    <a:pt x="3" y="11"/>
                    <a:pt x="5" y="15"/>
                    <a:pt x="5" y="19"/>
                  </a:cubicBezTo>
                  <a:cubicBezTo>
                    <a:pt x="5" y="21"/>
                    <a:pt x="5" y="21"/>
                    <a:pt x="5" y="21"/>
                  </a:cubicBezTo>
                  <a:cubicBezTo>
                    <a:pt x="6" y="19"/>
                    <a:pt x="6" y="19"/>
                    <a:pt x="6" y="19"/>
                  </a:cubicBezTo>
                  <a:cubicBezTo>
                    <a:pt x="11" y="15"/>
                    <a:pt x="16" y="10"/>
                    <a:pt x="22" y="8"/>
                  </a:cubicBezTo>
                  <a:cubicBezTo>
                    <a:pt x="24" y="6"/>
                    <a:pt x="25" y="4"/>
                    <a:pt x="27" y="4"/>
                  </a:cubicBezTo>
                  <a:cubicBezTo>
                    <a:pt x="27" y="4"/>
                    <a:pt x="27" y="4"/>
                    <a:pt x="27" y="4"/>
                  </a:cubicBezTo>
                  <a:cubicBezTo>
                    <a:pt x="27" y="4"/>
                    <a:pt x="27" y="4"/>
                    <a:pt x="27" y="4"/>
                  </a:cubicBezTo>
                  <a:cubicBezTo>
                    <a:pt x="19" y="6"/>
                    <a:pt x="12" y="11"/>
                    <a:pt x="6" y="17"/>
                  </a:cubicBezTo>
                  <a:cubicBezTo>
                    <a:pt x="5" y="10"/>
                    <a:pt x="0" y="0"/>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9" name="Freeform 1599"/>
            <p:cNvSpPr>
              <a:spLocks/>
            </p:cNvSpPr>
            <p:nvPr/>
          </p:nvSpPr>
          <p:spPr bwMode="auto">
            <a:xfrm>
              <a:off x="17811750" y="2082800"/>
              <a:ext cx="90487" cy="39688"/>
            </a:xfrm>
            <a:custGeom>
              <a:avLst/>
              <a:gdLst>
                <a:gd name="T0" fmla="*/ 3 w 23"/>
                <a:gd name="T1" fmla="*/ 0 h 10"/>
                <a:gd name="T2" fmla="*/ 2 w 23"/>
                <a:gd name="T3" fmla="*/ 0 h 10"/>
                <a:gd name="T4" fmla="*/ 3 w 23"/>
                <a:gd name="T5" fmla="*/ 4 h 10"/>
                <a:gd name="T6" fmla="*/ 3 w 23"/>
                <a:gd name="T7" fmla="*/ 5 h 10"/>
                <a:gd name="T8" fmla="*/ 2 w 23"/>
                <a:gd name="T9" fmla="*/ 6 h 10"/>
                <a:gd name="T10" fmla="*/ 2 w 23"/>
                <a:gd name="T11" fmla="*/ 7 h 10"/>
                <a:gd name="T12" fmla="*/ 2 w 23"/>
                <a:gd name="T13" fmla="*/ 7 h 10"/>
                <a:gd name="T14" fmla="*/ 2 w 23"/>
                <a:gd name="T15" fmla="*/ 7 h 10"/>
                <a:gd name="T16" fmla="*/ 0 w 23"/>
                <a:gd name="T17" fmla="*/ 10 h 10"/>
                <a:gd name="T18" fmla="*/ 3 w 23"/>
                <a:gd name="T19" fmla="*/ 9 h 10"/>
                <a:gd name="T20" fmla="*/ 14 w 23"/>
                <a:gd name="T21" fmla="*/ 6 h 10"/>
                <a:gd name="T22" fmla="*/ 22 w 23"/>
                <a:gd name="T23" fmla="*/ 3 h 10"/>
                <a:gd name="T24" fmla="*/ 23 w 23"/>
                <a:gd name="T25" fmla="*/ 3 h 10"/>
                <a:gd name="T26" fmla="*/ 23 w 23"/>
                <a:gd name="T27" fmla="*/ 2 h 10"/>
                <a:gd name="T28" fmla="*/ 4 w 23"/>
                <a:gd name="T29" fmla="*/ 6 h 10"/>
                <a:gd name="T30" fmla="*/ 5 w 23"/>
                <a:gd name="T31" fmla="*/ 6 h 10"/>
                <a:gd name="T32" fmla="*/ 3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3" y="0"/>
                  </a:moveTo>
                  <a:cubicBezTo>
                    <a:pt x="2" y="0"/>
                    <a:pt x="2" y="0"/>
                    <a:pt x="2" y="0"/>
                  </a:cubicBezTo>
                  <a:cubicBezTo>
                    <a:pt x="3" y="1"/>
                    <a:pt x="3" y="3"/>
                    <a:pt x="3" y="4"/>
                  </a:cubicBezTo>
                  <a:cubicBezTo>
                    <a:pt x="3" y="5"/>
                    <a:pt x="3" y="5"/>
                    <a:pt x="3" y="5"/>
                  </a:cubicBezTo>
                  <a:cubicBezTo>
                    <a:pt x="3" y="5"/>
                    <a:pt x="3" y="6"/>
                    <a:pt x="2" y="6"/>
                  </a:cubicBezTo>
                  <a:cubicBezTo>
                    <a:pt x="2" y="7"/>
                    <a:pt x="2" y="7"/>
                    <a:pt x="2" y="7"/>
                  </a:cubicBezTo>
                  <a:cubicBezTo>
                    <a:pt x="2" y="7"/>
                    <a:pt x="2" y="7"/>
                    <a:pt x="2" y="7"/>
                  </a:cubicBezTo>
                  <a:cubicBezTo>
                    <a:pt x="2" y="7"/>
                    <a:pt x="2" y="7"/>
                    <a:pt x="2" y="7"/>
                  </a:cubicBezTo>
                  <a:cubicBezTo>
                    <a:pt x="0" y="10"/>
                    <a:pt x="0" y="10"/>
                    <a:pt x="0" y="10"/>
                  </a:cubicBezTo>
                  <a:cubicBezTo>
                    <a:pt x="3" y="9"/>
                    <a:pt x="3" y="9"/>
                    <a:pt x="3" y="9"/>
                  </a:cubicBezTo>
                  <a:cubicBezTo>
                    <a:pt x="6" y="7"/>
                    <a:pt x="10" y="7"/>
                    <a:pt x="14" y="6"/>
                  </a:cubicBezTo>
                  <a:cubicBezTo>
                    <a:pt x="16" y="4"/>
                    <a:pt x="19" y="3"/>
                    <a:pt x="22" y="3"/>
                  </a:cubicBezTo>
                  <a:cubicBezTo>
                    <a:pt x="22" y="3"/>
                    <a:pt x="23" y="3"/>
                    <a:pt x="23" y="3"/>
                  </a:cubicBezTo>
                  <a:cubicBezTo>
                    <a:pt x="23" y="2"/>
                    <a:pt x="23" y="2"/>
                    <a:pt x="23" y="2"/>
                  </a:cubicBezTo>
                  <a:cubicBezTo>
                    <a:pt x="17" y="3"/>
                    <a:pt x="10" y="4"/>
                    <a:pt x="4" y="6"/>
                  </a:cubicBezTo>
                  <a:cubicBezTo>
                    <a:pt x="5" y="6"/>
                    <a:pt x="5" y="6"/>
                    <a:pt x="5" y="6"/>
                  </a:cubicBezTo>
                  <a:cubicBezTo>
                    <a:pt x="5" y="3"/>
                    <a:pt x="3" y="1"/>
                    <a:pt x="3"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20985" name="Group 120984"/>
          <p:cNvGrpSpPr/>
          <p:nvPr/>
        </p:nvGrpSpPr>
        <p:grpSpPr>
          <a:xfrm>
            <a:off x="6242480" y="2222500"/>
            <a:ext cx="1944687" cy="1012825"/>
            <a:chOff x="17116425" y="2222500"/>
            <a:chExt cx="1944687" cy="1012825"/>
          </a:xfrm>
        </p:grpSpPr>
        <p:sp>
          <p:nvSpPr>
            <p:cNvPr id="990" name="Freeform 1580"/>
            <p:cNvSpPr>
              <a:spLocks/>
            </p:cNvSpPr>
            <p:nvPr/>
          </p:nvSpPr>
          <p:spPr bwMode="auto">
            <a:xfrm>
              <a:off x="17116425" y="2222500"/>
              <a:ext cx="168275" cy="187325"/>
            </a:xfrm>
            <a:custGeom>
              <a:avLst/>
              <a:gdLst>
                <a:gd name="T0" fmla="*/ 41 w 42"/>
                <a:gd name="T1" fmla="*/ 0 h 47"/>
                <a:gd name="T2" fmla="*/ 30 w 42"/>
                <a:gd name="T3" fmla="*/ 41 h 47"/>
                <a:gd name="T4" fmla="*/ 10 w 42"/>
                <a:gd name="T5" fmla="*/ 30 h 47"/>
                <a:gd name="T6" fmla="*/ 7 w 42"/>
                <a:gd name="T7" fmla="*/ 30 h 47"/>
                <a:gd name="T8" fmla="*/ 0 w 42"/>
                <a:gd name="T9" fmla="*/ 35 h 47"/>
                <a:gd name="T10" fmla="*/ 0 w 42"/>
                <a:gd name="T11" fmla="*/ 35 h 47"/>
                <a:gd name="T12" fmla="*/ 7 w 42"/>
                <a:gd name="T13" fmla="*/ 32 h 47"/>
                <a:gd name="T14" fmla="*/ 9 w 42"/>
                <a:gd name="T15" fmla="*/ 32 h 47"/>
                <a:gd name="T16" fmla="*/ 10 w 42"/>
                <a:gd name="T17" fmla="*/ 32 h 47"/>
                <a:gd name="T18" fmla="*/ 10 w 42"/>
                <a:gd name="T19" fmla="*/ 32 h 47"/>
                <a:gd name="T20" fmla="*/ 31 w 42"/>
                <a:gd name="T21" fmla="*/ 45 h 47"/>
                <a:gd name="T22" fmla="*/ 33 w 42"/>
                <a:gd name="T23" fmla="*/ 47 h 47"/>
                <a:gd name="T24" fmla="*/ 33 w 42"/>
                <a:gd name="T25" fmla="*/ 44 h 47"/>
                <a:gd name="T26" fmla="*/ 35 w 42"/>
                <a:gd name="T27" fmla="*/ 16 h 47"/>
                <a:gd name="T28" fmla="*/ 39 w 42"/>
                <a:gd name="T29" fmla="*/ 4 h 47"/>
                <a:gd name="T30" fmla="*/ 42 w 42"/>
                <a:gd name="T31" fmla="*/ 1 h 47"/>
                <a:gd name="T32" fmla="*/ 41 w 42"/>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7">
                  <a:moveTo>
                    <a:pt x="41" y="0"/>
                  </a:moveTo>
                  <a:cubicBezTo>
                    <a:pt x="32" y="11"/>
                    <a:pt x="30" y="27"/>
                    <a:pt x="30" y="41"/>
                  </a:cubicBezTo>
                  <a:cubicBezTo>
                    <a:pt x="24" y="35"/>
                    <a:pt x="16" y="30"/>
                    <a:pt x="10" y="30"/>
                  </a:cubicBezTo>
                  <a:cubicBezTo>
                    <a:pt x="9" y="30"/>
                    <a:pt x="8" y="30"/>
                    <a:pt x="7" y="30"/>
                  </a:cubicBezTo>
                  <a:cubicBezTo>
                    <a:pt x="4" y="31"/>
                    <a:pt x="2" y="32"/>
                    <a:pt x="0" y="35"/>
                  </a:cubicBezTo>
                  <a:cubicBezTo>
                    <a:pt x="0" y="35"/>
                    <a:pt x="0" y="35"/>
                    <a:pt x="0" y="35"/>
                  </a:cubicBezTo>
                  <a:cubicBezTo>
                    <a:pt x="2" y="33"/>
                    <a:pt x="5" y="32"/>
                    <a:pt x="7" y="32"/>
                  </a:cubicBezTo>
                  <a:cubicBezTo>
                    <a:pt x="8" y="32"/>
                    <a:pt x="9" y="32"/>
                    <a:pt x="9" y="32"/>
                  </a:cubicBezTo>
                  <a:cubicBezTo>
                    <a:pt x="10" y="32"/>
                    <a:pt x="10" y="32"/>
                    <a:pt x="10" y="32"/>
                  </a:cubicBezTo>
                  <a:cubicBezTo>
                    <a:pt x="10" y="32"/>
                    <a:pt x="10" y="32"/>
                    <a:pt x="10" y="32"/>
                  </a:cubicBezTo>
                  <a:cubicBezTo>
                    <a:pt x="16" y="32"/>
                    <a:pt x="24" y="38"/>
                    <a:pt x="31" y="45"/>
                  </a:cubicBezTo>
                  <a:cubicBezTo>
                    <a:pt x="33" y="47"/>
                    <a:pt x="33" y="47"/>
                    <a:pt x="33" y="47"/>
                  </a:cubicBezTo>
                  <a:cubicBezTo>
                    <a:pt x="33" y="44"/>
                    <a:pt x="33" y="44"/>
                    <a:pt x="33" y="44"/>
                  </a:cubicBezTo>
                  <a:cubicBezTo>
                    <a:pt x="32" y="34"/>
                    <a:pt x="32" y="25"/>
                    <a:pt x="35" y="16"/>
                  </a:cubicBezTo>
                  <a:cubicBezTo>
                    <a:pt x="36" y="12"/>
                    <a:pt x="37" y="8"/>
                    <a:pt x="39" y="4"/>
                  </a:cubicBezTo>
                  <a:cubicBezTo>
                    <a:pt x="40" y="3"/>
                    <a:pt x="41" y="2"/>
                    <a:pt x="42" y="1"/>
                  </a:cubicBezTo>
                  <a:cubicBezTo>
                    <a:pt x="41" y="0"/>
                    <a:pt x="41" y="0"/>
                    <a:pt x="4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3" name="Freeform 1583"/>
            <p:cNvSpPr>
              <a:spLocks/>
            </p:cNvSpPr>
            <p:nvPr/>
          </p:nvSpPr>
          <p:spPr bwMode="auto">
            <a:xfrm>
              <a:off x="17392650" y="2486025"/>
              <a:ext cx="114300" cy="100013"/>
            </a:xfrm>
            <a:custGeom>
              <a:avLst/>
              <a:gdLst>
                <a:gd name="T0" fmla="*/ 24 w 29"/>
                <a:gd name="T1" fmla="*/ 0 h 25"/>
                <a:gd name="T2" fmla="*/ 23 w 29"/>
                <a:gd name="T3" fmla="*/ 0 h 25"/>
                <a:gd name="T4" fmla="*/ 23 w 29"/>
                <a:gd name="T5" fmla="*/ 0 h 25"/>
                <a:gd name="T6" fmla="*/ 25 w 29"/>
                <a:gd name="T7" fmla="*/ 20 h 25"/>
                <a:gd name="T8" fmla="*/ 0 w 29"/>
                <a:gd name="T9" fmla="*/ 14 h 25"/>
                <a:gd name="T10" fmla="*/ 0 w 29"/>
                <a:gd name="T11" fmla="*/ 15 h 25"/>
                <a:gd name="T12" fmla="*/ 1 w 29"/>
                <a:gd name="T13" fmla="*/ 14 h 25"/>
                <a:gd name="T14" fmla="*/ 9 w 29"/>
                <a:gd name="T15" fmla="*/ 17 h 25"/>
                <a:gd name="T16" fmla="*/ 26 w 29"/>
                <a:gd name="T17" fmla="*/ 23 h 25"/>
                <a:gd name="T18" fmla="*/ 29 w 29"/>
                <a:gd name="T19" fmla="*/ 25 h 25"/>
                <a:gd name="T20" fmla="*/ 28 w 29"/>
                <a:gd name="T21" fmla="*/ 22 h 25"/>
                <a:gd name="T22" fmla="*/ 27 w 29"/>
                <a:gd name="T23" fmla="*/ 20 h 25"/>
                <a:gd name="T24" fmla="*/ 26 w 29"/>
                <a:gd name="T25" fmla="*/ 9 h 25"/>
                <a:gd name="T26" fmla="*/ 24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4" y="0"/>
                  </a:moveTo>
                  <a:cubicBezTo>
                    <a:pt x="23" y="0"/>
                    <a:pt x="23" y="0"/>
                    <a:pt x="23" y="0"/>
                  </a:cubicBezTo>
                  <a:cubicBezTo>
                    <a:pt x="23" y="0"/>
                    <a:pt x="23" y="0"/>
                    <a:pt x="23" y="0"/>
                  </a:cubicBezTo>
                  <a:cubicBezTo>
                    <a:pt x="24" y="5"/>
                    <a:pt x="23" y="13"/>
                    <a:pt x="25" y="20"/>
                  </a:cubicBezTo>
                  <a:cubicBezTo>
                    <a:pt x="17" y="15"/>
                    <a:pt x="8" y="15"/>
                    <a:pt x="0" y="14"/>
                  </a:cubicBezTo>
                  <a:cubicBezTo>
                    <a:pt x="0" y="15"/>
                    <a:pt x="0" y="15"/>
                    <a:pt x="0" y="15"/>
                  </a:cubicBezTo>
                  <a:cubicBezTo>
                    <a:pt x="0" y="14"/>
                    <a:pt x="1" y="14"/>
                    <a:pt x="1" y="14"/>
                  </a:cubicBezTo>
                  <a:cubicBezTo>
                    <a:pt x="4" y="14"/>
                    <a:pt x="6" y="16"/>
                    <a:pt x="9" y="17"/>
                  </a:cubicBezTo>
                  <a:cubicBezTo>
                    <a:pt x="15" y="18"/>
                    <a:pt x="21" y="20"/>
                    <a:pt x="26" y="23"/>
                  </a:cubicBezTo>
                  <a:cubicBezTo>
                    <a:pt x="29" y="25"/>
                    <a:pt x="29" y="25"/>
                    <a:pt x="29" y="25"/>
                  </a:cubicBezTo>
                  <a:cubicBezTo>
                    <a:pt x="28" y="22"/>
                    <a:pt x="28" y="22"/>
                    <a:pt x="28" y="22"/>
                  </a:cubicBezTo>
                  <a:cubicBezTo>
                    <a:pt x="27" y="21"/>
                    <a:pt x="27" y="21"/>
                    <a:pt x="27" y="20"/>
                  </a:cubicBezTo>
                  <a:cubicBezTo>
                    <a:pt x="26" y="17"/>
                    <a:pt x="26" y="13"/>
                    <a:pt x="26" y="9"/>
                  </a:cubicBezTo>
                  <a:cubicBezTo>
                    <a:pt x="25" y="6"/>
                    <a:pt x="24" y="3"/>
                    <a:pt x="2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6" name="Freeform 1586"/>
            <p:cNvSpPr>
              <a:spLocks/>
            </p:cNvSpPr>
            <p:nvPr/>
          </p:nvSpPr>
          <p:spPr bwMode="auto">
            <a:xfrm>
              <a:off x="18568988" y="2359025"/>
              <a:ext cx="104775" cy="87313"/>
            </a:xfrm>
            <a:custGeom>
              <a:avLst/>
              <a:gdLst>
                <a:gd name="T0" fmla="*/ 25 w 26"/>
                <a:gd name="T1" fmla="*/ 0 h 22"/>
                <a:gd name="T2" fmla="*/ 17 w 26"/>
                <a:gd name="T3" fmla="*/ 16 h 22"/>
                <a:gd name="T4" fmla="*/ 9 w 26"/>
                <a:gd name="T5" fmla="*/ 11 h 22"/>
                <a:gd name="T6" fmla="*/ 4 w 26"/>
                <a:gd name="T7" fmla="*/ 10 h 22"/>
                <a:gd name="T8" fmla="*/ 1 w 26"/>
                <a:gd name="T9" fmla="*/ 10 h 22"/>
                <a:gd name="T10" fmla="*/ 0 w 26"/>
                <a:gd name="T11" fmla="*/ 11 h 22"/>
                <a:gd name="T12" fmla="*/ 9 w 26"/>
                <a:gd name="T13" fmla="*/ 13 h 22"/>
                <a:gd name="T14" fmla="*/ 17 w 26"/>
                <a:gd name="T15" fmla="*/ 20 h 22"/>
                <a:gd name="T16" fmla="*/ 18 w 26"/>
                <a:gd name="T17" fmla="*/ 22 h 22"/>
                <a:gd name="T18" fmla="*/ 19 w 26"/>
                <a:gd name="T19" fmla="*/ 19 h 22"/>
                <a:gd name="T20" fmla="*/ 25 w 26"/>
                <a:gd name="T21" fmla="*/ 6 h 22"/>
                <a:gd name="T22" fmla="*/ 26 w 26"/>
                <a:gd name="T23" fmla="*/ 0 h 22"/>
                <a:gd name="T24" fmla="*/ 25 w 26"/>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2">
                  <a:moveTo>
                    <a:pt x="25" y="0"/>
                  </a:moveTo>
                  <a:cubicBezTo>
                    <a:pt x="24" y="4"/>
                    <a:pt x="19" y="10"/>
                    <a:pt x="17" y="16"/>
                  </a:cubicBezTo>
                  <a:cubicBezTo>
                    <a:pt x="15" y="12"/>
                    <a:pt x="12" y="11"/>
                    <a:pt x="9" y="11"/>
                  </a:cubicBezTo>
                  <a:cubicBezTo>
                    <a:pt x="7" y="10"/>
                    <a:pt x="6" y="10"/>
                    <a:pt x="4" y="10"/>
                  </a:cubicBezTo>
                  <a:cubicBezTo>
                    <a:pt x="3" y="10"/>
                    <a:pt x="2" y="10"/>
                    <a:pt x="1" y="10"/>
                  </a:cubicBezTo>
                  <a:cubicBezTo>
                    <a:pt x="0" y="11"/>
                    <a:pt x="0" y="11"/>
                    <a:pt x="0" y="11"/>
                  </a:cubicBezTo>
                  <a:cubicBezTo>
                    <a:pt x="4" y="13"/>
                    <a:pt x="7" y="13"/>
                    <a:pt x="9" y="13"/>
                  </a:cubicBezTo>
                  <a:cubicBezTo>
                    <a:pt x="12" y="13"/>
                    <a:pt x="14" y="14"/>
                    <a:pt x="17" y="20"/>
                  </a:cubicBezTo>
                  <a:cubicBezTo>
                    <a:pt x="18" y="22"/>
                    <a:pt x="18" y="22"/>
                    <a:pt x="18" y="22"/>
                  </a:cubicBezTo>
                  <a:cubicBezTo>
                    <a:pt x="19" y="19"/>
                    <a:pt x="19" y="19"/>
                    <a:pt x="19" y="19"/>
                  </a:cubicBezTo>
                  <a:cubicBezTo>
                    <a:pt x="20" y="15"/>
                    <a:pt x="22" y="11"/>
                    <a:pt x="25" y="6"/>
                  </a:cubicBezTo>
                  <a:cubicBezTo>
                    <a:pt x="25" y="4"/>
                    <a:pt x="25" y="2"/>
                    <a:pt x="26" y="0"/>
                  </a:cubicBezTo>
                  <a:cubicBezTo>
                    <a:pt x="25" y="0"/>
                    <a:pt x="25" y="0"/>
                    <a:pt x="25"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7" name="Rectangle 1587"/>
            <p:cNvSpPr>
              <a:spLocks noChangeArrowheads="1"/>
            </p:cNvSpPr>
            <p:nvPr/>
          </p:nvSpPr>
          <p:spPr bwMode="auto">
            <a:xfrm>
              <a:off x="18568988" y="2401888"/>
              <a:ext cx="1587" cy="1588"/>
            </a:xfrm>
            <a:prstGeom prst="rect">
              <a:avLst/>
            </a:prstGeom>
            <a:solidFill>
              <a:srgbClr val="9184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8" name="Freeform 1588"/>
            <p:cNvSpPr>
              <a:spLocks/>
            </p:cNvSpPr>
            <p:nvPr/>
          </p:nvSpPr>
          <p:spPr bwMode="auto">
            <a:xfrm>
              <a:off x="18568988" y="24018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9" name="Freeform 1589"/>
            <p:cNvSpPr>
              <a:spLocks/>
            </p:cNvSpPr>
            <p:nvPr/>
          </p:nvSpPr>
          <p:spPr bwMode="auto">
            <a:xfrm>
              <a:off x="18405475" y="2490788"/>
              <a:ext cx="104775" cy="71438"/>
            </a:xfrm>
            <a:custGeom>
              <a:avLst/>
              <a:gdLst>
                <a:gd name="T0" fmla="*/ 22 w 26"/>
                <a:gd name="T1" fmla="*/ 0 h 18"/>
                <a:gd name="T2" fmla="*/ 22 w 26"/>
                <a:gd name="T3" fmla="*/ 0 h 18"/>
                <a:gd name="T4" fmla="*/ 23 w 26"/>
                <a:gd name="T5" fmla="*/ 15 h 18"/>
                <a:gd name="T6" fmla="*/ 0 w 26"/>
                <a:gd name="T7" fmla="*/ 8 h 18"/>
                <a:gd name="T8" fmla="*/ 0 w 26"/>
                <a:gd name="T9" fmla="*/ 8 h 18"/>
                <a:gd name="T10" fmla="*/ 4 w 26"/>
                <a:gd name="T11" fmla="*/ 12 h 18"/>
                <a:gd name="T12" fmla="*/ 24 w 26"/>
                <a:gd name="T13" fmla="*/ 18 h 18"/>
                <a:gd name="T14" fmla="*/ 26 w 26"/>
                <a:gd name="T15" fmla="*/ 18 h 18"/>
                <a:gd name="T16" fmla="*/ 25 w 26"/>
                <a:gd name="T17" fmla="*/ 16 h 18"/>
                <a:gd name="T18" fmla="*/ 25 w 26"/>
                <a:gd name="T19" fmla="*/ 8 h 18"/>
                <a:gd name="T20" fmla="*/ 22 w 2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8">
                  <a:moveTo>
                    <a:pt x="22" y="0"/>
                  </a:moveTo>
                  <a:cubicBezTo>
                    <a:pt x="22" y="0"/>
                    <a:pt x="22" y="0"/>
                    <a:pt x="22" y="0"/>
                  </a:cubicBezTo>
                  <a:cubicBezTo>
                    <a:pt x="23" y="5"/>
                    <a:pt x="22" y="9"/>
                    <a:pt x="23" y="15"/>
                  </a:cubicBezTo>
                  <a:cubicBezTo>
                    <a:pt x="16" y="12"/>
                    <a:pt x="6" y="10"/>
                    <a:pt x="0" y="8"/>
                  </a:cubicBezTo>
                  <a:cubicBezTo>
                    <a:pt x="0" y="8"/>
                    <a:pt x="0" y="8"/>
                    <a:pt x="0" y="8"/>
                  </a:cubicBezTo>
                  <a:cubicBezTo>
                    <a:pt x="1" y="9"/>
                    <a:pt x="3" y="10"/>
                    <a:pt x="4" y="12"/>
                  </a:cubicBezTo>
                  <a:cubicBezTo>
                    <a:pt x="11" y="14"/>
                    <a:pt x="19" y="16"/>
                    <a:pt x="24" y="18"/>
                  </a:cubicBezTo>
                  <a:cubicBezTo>
                    <a:pt x="26" y="18"/>
                    <a:pt x="26" y="18"/>
                    <a:pt x="26" y="18"/>
                  </a:cubicBezTo>
                  <a:cubicBezTo>
                    <a:pt x="25" y="16"/>
                    <a:pt x="25" y="16"/>
                    <a:pt x="25" y="16"/>
                  </a:cubicBezTo>
                  <a:cubicBezTo>
                    <a:pt x="25" y="13"/>
                    <a:pt x="25" y="11"/>
                    <a:pt x="25" y="8"/>
                  </a:cubicBezTo>
                  <a:cubicBezTo>
                    <a:pt x="23" y="5"/>
                    <a:pt x="22" y="2"/>
                    <a:pt x="2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0" name="Freeform 1590"/>
            <p:cNvSpPr>
              <a:spLocks/>
            </p:cNvSpPr>
            <p:nvPr/>
          </p:nvSpPr>
          <p:spPr bwMode="auto">
            <a:xfrm>
              <a:off x="18976975" y="2614613"/>
              <a:ext cx="84137" cy="92075"/>
            </a:xfrm>
            <a:custGeom>
              <a:avLst/>
              <a:gdLst>
                <a:gd name="T0" fmla="*/ 19 w 21"/>
                <a:gd name="T1" fmla="*/ 0 h 23"/>
                <a:gd name="T2" fmla="*/ 14 w 21"/>
                <a:gd name="T3" fmla="*/ 8 h 23"/>
                <a:gd name="T4" fmla="*/ 8 w 21"/>
                <a:gd name="T5" fmla="*/ 17 h 23"/>
                <a:gd name="T6" fmla="*/ 5 w 21"/>
                <a:gd name="T7" fmla="*/ 12 h 23"/>
                <a:gd name="T8" fmla="*/ 3 w 21"/>
                <a:gd name="T9" fmla="*/ 8 h 23"/>
                <a:gd name="T10" fmla="*/ 3 w 21"/>
                <a:gd name="T11" fmla="*/ 7 h 23"/>
                <a:gd name="T12" fmla="*/ 2 w 21"/>
                <a:gd name="T13" fmla="*/ 7 h 23"/>
                <a:gd name="T14" fmla="*/ 1 w 21"/>
                <a:gd name="T15" fmla="*/ 6 h 23"/>
                <a:gd name="T16" fmla="*/ 1 w 21"/>
                <a:gd name="T17" fmla="*/ 6 h 23"/>
                <a:gd name="T18" fmla="*/ 0 w 21"/>
                <a:gd name="T19" fmla="*/ 8 h 23"/>
                <a:gd name="T20" fmla="*/ 0 w 21"/>
                <a:gd name="T21" fmla="*/ 8 h 23"/>
                <a:gd name="T22" fmla="*/ 1 w 21"/>
                <a:gd name="T23" fmla="*/ 8 h 23"/>
                <a:gd name="T24" fmla="*/ 1 w 21"/>
                <a:gd name="T25" fmla="*/ 8 h 23"/>
                <a:gd name="T26" fmla="*/ 1 w 21"/>
                <a:gd name="T27" fmla="*/ 8 h 23"/>
                <a:gd name="T28" fmla="*/ 4 w 21"/>
                <a:gd name="T29" fmla="*/ 13 h 23"/>
                <a:gd name="T30" fmla="*/ 7 w 21"/>
                <a:gd name="T31" fmla="*/ 20 h 23"/>
                <a:gd name="T32" fmla="*/ 7 w 21"/>
                <a:gd name="T33" fmla="*/ 20 h 23"/>
                <a:gd name="T34" fmla="*/ 7 w 21"/>
                <a:gd name="T35" fmla="*/ 23 h 23"/>
                <a:gd name="T36" fmla="*/ 9 w 21"/>
                <a:gd name="T37" fmla="*/ 21 h 23"/>
                <a:gd name="T38" fmla="*/ 16 w 21"/>
                <a:gd name="T39" fmla="*/ 9 h 23"/>
                <a:gd name="T40" fmla="*/ 21 w 21"/>
                <a:gd name="T41" fmla="*/ 1 h 23"/>
                <a:gd name="T42" fmla="*/ 19 w 21"/>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9" y="0"/>
                  </a:moveTo>
                  <a:cubicBezTo>
                    <a:pt x="19" y="0"/>
                    <a:pt x="16" y="4"/>
                    <a:pt x="14" y="8"/>
                  </a:cubicBezTo>
                  <a:cubicBezTo>
                    <a:pt x="12" y="11"/>
                    <a:pt x="10" y="15"/>
                    <a:pt x="8" y="17"/>
                  </a:cubicBezTo>
                  <a:cubicBezTo>
                    <a:pt x="7" y="16"/>
                    <a:pt x="6" y="14"/>
                    <a:pt x="5" y="12"/>
                  </a:cubicBezTo>
                  <a:cubicBezTo>
                    <a:pt x="5" y="10"/>
                    <a:pt x="4" y="9"/>
                    <a:pt x="3" y="8"/>
                  </a:cubicBezTo>
                  <a:cubicBezTo>
                    <a:pt x="3" y="8"/>
                    <a:pt x="3" y="7"/>
                    <a:pt x="3" y="7"/>
                  </a:cubicBezTo>
                  <a:cubicBezTo>
                    <a:pt x="2" y="7"/>
                    <a:pt x="2" y="7"/>
                    <a:pt x="2" y="7"/>
                  </a:cubicBezTo>
                  <a:cubicBezTo>
                    <a:pt x="2" y="7"/>
                    <a:pt x="2" y="6"/>
                    <a:pt x="1" y="6"/>
                  </a:cubicBezTo>
                  <a:cubicBezTo>
                    <a:pt x="1" y="6"/>
                    <a:pt x="1" y="6"/>
                    <a:pt x="1" y="6"/>
                  </a:cubicBezTo>
                  <a:cubicBezTo>
                    <a:pt x="0" y="7"/>
                    <a:pt x="0" y="7"/>
                    <a:pt x="0" y="8"/>
                  </a:cubicBezTo>
                  <a:cubicBezTo>
                    <a:pt x="0" y="8"/>
                    <a:pt x="0" y="8"/>
                    <a:pt x="0" y="8"/>
                  </a:cubicBezTo>
                  <a:cubicBezTo>
                    <a:pt x="1" y="8"/>
                    <a:pt x="1" y="8"/>
                    <a:pt x="1" y="8"/>
                  </a:cubicBezTo>
                  <a:cubicBezTo>
                    <a:pt x="1" y="8"/>
                    <a:pt x="1" y="8"/>
                    <a:pt x="1" y="8"/>
                  </a:cubicBezTo>
                  <a:cubicBezTo>
                    <a:pt x="1" y="8"/>
                    <a:pt x="1" y="8"/>
                    <a:pt x="1" y="8"/>
                  </a:cubicBezTo>
                  <a:cubicBezTo>
                    <a:pt x="1" y="8"/>
                    <a:pt x="3" y="11"/>
                    <a:pt x="4" y="13"/>
                  </a:cubicBezTo>
                  <a:cubicBezTo>
                    <a:pt x="5" y="16"/>
                    <a:pt x="6" y="19"/>
                    <a:pt x="7" y="20"/>
                  </a:cubicBezTo>
                  <a:cubicBezTo>
                    <a:pt x="7" y="20"/>
                    <a:pt x="7" y="20"/>
                    <a:pt x="7" y="20"/>
                  </a:cubicBezTo>
                  <a:cubicBezTo>
                    <a:pt x="7" y="23"/>
                    <a:pt x="7" y="23"/>
                    <a:pt x="7" y="23"/>
                  </a:cubicBezTo>
                  <a:cubicBezTo>
                    <a:pt x="9" y="21"/>
                    <a:pt x="9" y="21"/>
                    <a:pt x="9" y="21"/>
                  </a:cubicBezTo>
                  <a:cubicBezTo>
                    <a:pt x="10" y="18"/>
                    <a:pt x="13" y="13"/>
                    <a:pt x="16" y="9"/>
                  </a:cubicBezTo>
                  <a:cubicBezTo>
                    <a:pt x="18" y="5"/>
                    <a:pt x="20" y="2"/>
                    <a:pt x="21" y="1"/>
                  </a:cubicBezTo>
                  <a:cubicBezTo>
                    <a:pt x="19" y="0"/>
                    <a:pt x="19" y="0"/>
                    <a:pt x="19"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5" name="Freeform 1595"/>
            <p:cNvSpPr>
              <a:spLocks/>
            </p:cNvSpPr>
            <p:nvPr/>
          </p:nvSpPr>
          <p:spPr bwMode="auto">
            <a:xfrm>
              <a:off x="17356138" y="2338388"/>
              <a:ext cx="123825" cy="60325"/>
            </a:xfrm>
            <a:custGeom>
              <a:avLst/>
              <a:gdLst>
                <a:gd name="T0" fmla="*/ 4 w 31"/>
                <a:gd name="T1" fmla="*/ 0 h 15"/>
                <a:gd name="T2" fmla="*/ 3 w 31"/>
                <a:gd name="T3" fmla="*/ 0 h 15"/>
                <a:gd name="T4" fmla="*/ 1 w 31"/>
                <a:gd name="T5" fmla="*/ 0 h 15"/>
                <a:gd name="T6" fmla="*/ 1 w 31"/>
                <a:gd name="T7" fmla="*/ 0 h 15"/>
                <a:gd name="T8" fmla="*/ 1 w 31"/>
                <a:gd name="T9" fmla="*/ 0 h 15"/>
                <a:gd name="T10" fmla="*/ 0 w 31"/>
                <a:gd name="T11" fmla="*/ 0 h 15"/>
                <a:gd name="T12" fmla="*/ 0 w 31"/>
                <a:gd name="T13" fmla="*/ 0 h 15"/>
                <a:gd name="T14" fmla="*/ 1 w 31"/>
                <a:gd name="T15" fmla="*/ 0 h 15"/>
                <a:gd name="T16" fmla="*/ 6 w 31"/>
                <a:gd name="T17" fmla="*/ 2 h 15"/>
                <a:gd name="T18" fmla="*/ 6 w 31"/>
                <a:gd name="T19" fmla="*/ 2 h 15"/>
                <a:gd name="T20" fmla="*/ 6 w 31"/>
                <a:gd name="T21" fmla="*/ 2 h 15"/>
                <a:gd name="T22" fmla="*/ 6 w 31"/>
                <a:gd name="T23" fmla="*/ 2 h 15"/>
                <a:gd name="T24" fmla="*/ 6 w 31"/>
                <a:gd name="T25" fmla="*/ 3 h 15"/>
                <a:gd name="T26" fmla="*/ 6 w 31"/>
                <a:gd name="T27" fmla="*/ 10 h 15"/>
                <a:gd name="T28" fmla="*/ 6 w 31"/>
                <a:gd name="T29" fmla="*/ 11 h 15"/>
                <a:gd name="T30" fmla="*/ 5 w 31"/>
                <a:gd name="T31" fmla="*/ 15 h 15"/>
                <a:gd name="T32" fmla="*/ 7 w 31"/>
                <a:gd name="T33" fmla="*/ 12 h 15"/>
                <a:gd name="T34" fmla="*/ 20 w 31"/>
                <a:gd name="T35" fmla="*/ 7 h 15"/>
                <a:gd name="T36" fmla="*/ 22 w 31"/>
                <a:gd name="T37" fmla="*/ 7 h 15"/>
                <a:gd name="T38" fmla="*/ 25 w 31"/>
                <a:gd name="T39" fmla="*/ 7 h 15"/>
                <a:gd name="T40" fmla="*/ 31 w 31"/>
                <a:gd name="T41" fmla="*/ 8 h 15"/>
                <a:gd name="T42" fmla="*/ 31 w 31"/>
                <a:gd name="T43" fmla="*/ 8 h 15"/>
                <a:gd name="T44" fmla="*/ 27 w 31"/>
                <a:gd name="T45" fmla="*/ 6 h 15"/>
                <a:gd name="T46" fmla="*/ 20 w 31"/>
                <a:gd name="T47" fmla="*/ 5 h 15"/>
                <a:gd name="T48" fmla="*/ 8 w 31"/>
                <a:gd name="T49" fmla="*/ 9 h 15"/>
                <a:gd name="T50" fmla="*/ 8 w 31"/>
                <a:gd name="T51" fmla="*/ 1 h 15"/>
                <a:gd name="T52" fmla="*/ 8 w 31"/>
                <a:gd name="T53" fmla="*/ 1 h 15"/>
                <a:gd name="T54" fmla="*/ 7 w 31"/>
                <a:gd name="T55" fmla="*/ 0 h 15"/>
                <a:gd name="T56" fmla="*/ 7 w 31"/>
                <a:gd name="T57" fmla="*/ 0 h 15"/>
                <a:gd name="T58" fmla="*/ 4 w 31"/>
                <a:gd name="T5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5">
                  <a:moveTo>
                    <a:pt x="4" y="0"/>
                  </a:moveTo>
                  <a:cubicBezTo>
                    <a:pt x="4" y="0"/>
                    <a:pt x="4" y="0"/>
                    <a:pt x="3" y="0"/>
                  </a:cubicBezTo>
                  <a:cubicBezTo>
                    <a:pt x="3" y="0"/>
                    <a:pt x="2" y="0"/>
                    <a:pt x="1" y="0"/>
                  </a:cubicBezTo>
                  <a:cubicBezTo>
                    <a:pt x="1" y="0"/>
                    <a:pt x="1" y="0"/>
                    <a:pt x="1" y="0"/>
                  </a:cubicBezTo>
                  <a:cubicBezTo>
                    <a:pt x="1" y="0"/>
                    <a:pt x="1" y="0"/>
                    <a:pt x="1" y="0"/>
                  </a:cubicBezTo>
                  <a:cubicBezTo>
                    <a:pt x="0" y="0"/>
                    <a:pt x="0" y="0"/>
                    <a:pt x="0" y="0"/>
                  </a:cubicBezTo>
                  <a:cubicBezTo>
                    <a:pt x="0" y="0"/>
                    <a:pt x="0" y="0"/>
                    <a:pt x="0" y="0"/>
                  </a:cubicBezTo>
                  <a:cubicBezTo>
                    <a:pt x="0" y="0"/>
                    <a:pt x="1" y="0"/>
                    <a:pt x="1" y="0"/>
                  </a:cubicBezTo>
                  <a:cubicBezTo>
                    <a:pt x="3" y="0"/>
                    <a:pt x="4" y="1"/>
                    <a:pt x="6" y="2"/>
                  </a:cubicBezTo>
                  <a:cubicBezTo>
                    <a:pt x="6" y="2"/>
                    <a:pt x="6" y="2"/>
                    <a:pt x="6" y="2"/>
                  </a:cubicBezTo>
                  <a:cubicBezTo>
                    <a:pt x="6" y="2"/>
                    <a:pt x="6" y="2"/>
                    <a:pt x="6" y="2"/>
                  </a:cubicBezTo>
                  <a:cubicBezTo>
                    <a:pt x="6" y="2"/>
                    <a:pt x="6" y="2"/>
                    <a:pt x="6" y="2"/>
                  </a:cubicBezTo>
                  <a:cubicBezTo>
                    <a:pt x="6" y="3"/>
                    <a:pt x="6" y="3"/>
                    <a:pt x="6" y="3"/>
                  </a:cubicBezTo>
                  <a:cubicBezTo>
                    <a:pt x="6" y="5"/>
                    <a:pt x="7" y="8"/>
                    <a:pt x="6" y="10"/>
                  </a:cubicBezTo>
                  <a:cubicBezTo>
                    <a:pt x="6" y="10"/>
                    <a:pt x="6" y="11"/>
                    <a:pt x="6" y="11"/>
                  </a:cubicBezTo>
                  <a:cubicBezTo>
                    <a:pt x="5" y="15"/>
                    <a:pt x="5" y="15"/>
                    <a:pt x="5" y="15"/>
                  </a:cubicBezTo>
                  <a:cubicBezTo>
                    <a:pt x="7" y="12"/>
                    <a:pt x="7" y="12"/>
                    <a:pt x="7" y="12"/>
                  </a:cubicBezTo>
                  <a:cubicBezTo>
                    <a:pt x="11" y="9"/>
                    <a:pt x="16" y="7"/>
                    <a:pt x="20" y="7"/>
                  </a:cubicBezTo>
                  <a:cubicBezTo>
                    <a:pt x="21" y="7"/>
                    <a:pt x="21" y="7"/>
                    <a:pt x="22" y="7"/>
                  </a:cubicBezTo>
                  <a:cubicBezTo>
                    <a:pt x="23" y="7"/>
                    <a:pt x="24" y="7"/>
                    <a:pt x="25" y="7"/>
                  </a:cubicBezTo>
                  <a:cubicBezTo>
                    <a:pt x="27" y="7"/>
                    <a:pt x="29" y="7"/>
                    <a:pt x="31" y="8"/>
                  </a:cubicBezTo>
                  <a:cubicBezTo>
                    <a:pt x="31" y="8"/>
                    <a:pt x="31" y="8"/>
                    <a:pt x="31" y="8"/>
                  </a:cubicBezTo>
                  <a:cubicBezTo>
                    <a:pt x="30" y="7"/>
                    <a:pt x="28" y="7"/>
                    <a:pt x="27" y="6"/>
                  </a:cubicBezTo>
                  <a:cubicBezTo>
                    <a:pt x="25" y="5"/>
                    <a:pt x="22" y="5"/>
                    <a:pt x="20" y="5"/>
                  </a:cubicBezTo>
                  <a:cubicBezTo>
                    <a:pt x="16" y="5"/>
                    <a:pt x="12" y="6"/>
                    <a:pt x="8" y="9"/>
                  </a:cubicBezTo>
                  <a:cubicBezTo>
                    <a:pt x="8" y="6"/>
                    <a:pt x="8" y="3"/>
                    <a:pt x="8" y="1"/>
                  </a:cubicBezTo>
                  <a:cubicBezTo>
                    <a:pt x="8" y="1"/>
                    <a:pt x="8" y="1"/>
                    <a:pt x="8" y="1"/>
                  </a:cubicBezTo>
                  <a:cubicBezTo>
                    <a:pt x="7" y="0"/>
                    <a:pt x="7" y="0"/>
                    <a:pt x="7" y="0"/>
                  </a:cubicBezTo>
                  <a:cubicBezTo>
                    <a:pt x="7" y="0"/>
                    <a:pt x="7" y="0"/>
                    <a:pt x="7" y="0"/>
                  </a:cubicBezTo>
                  <a:cubicBezTo>
                    <a:pt x="6" y="0"/>
                    <a:pt x="5" y="0"/>
                    <a:pt x="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0" name="Freeform 1600"/>
            <p:cNvSpPr>
              <a:spLocks/>
            </p:cNvSpPr>
            <p:nvPr/>
          </p:nvSpPr>
          <p:spPr bwMode="auto">
            <a:xfrm>
              <a:off x="17962563" y="2827338"/>
              <a:ext cx="92075" cy="63500"/>
            </a:xfrm>
            <a:custGeom>
              <a:avLst/>
              <a:gdLst>
                <a:gd name="T0" fmla="*/ 1 w 23"/>
                <a:gd name="T1" fmla="*/ 0 h 16"/>
                <a:gd name="T2" fmla="*/ 0 w 23"/>
                <a:gd name="T3" fmla="*/ 0 h 16"/>
                <a:gd name="T4" fmla="*/ 6 w 23"/>
                <a:gd name="T5" fmla="*/ 6 h 16"/>
                <a:gd name="T6" fmla="*/ 9 w 23"/>
                <a:gd name="T7" fmla="*/ 13 h 16"/>
                <a:gd name="T8" fmla="*/ 9 w 23"/>
                <a:gd name="T9" fmla="*/ 16 h 16"/>
                <a:gd name="T10" fmla="*/ 11 w 23"/>
                <a:gd name="T11" fmla="*/ 14 h 16"/>
                <a:gd name="T12" fmla="*/ 20 w 23"/>
                <a:gd name="T13" fmla="*/ 8 h 16"/>
                <a:gd name="T14" fmla="*/ 23 w 23"/>
                <a:gd name="T15" fmla="*/ 5 h 16"/>
                <a:gd name="T16" fmla="*/ 22 w 23"/>
                <a:gd name="T17" fmla="*/ 4 h 16"/>
                <a:gd name="T18" fmla="*/ 11 w 23"/>
                <a:gd name="T19" fmla="*/ 11 h 16"/>
                <a:gd name="T20" fmla="*/ 7 w 23"/>
                <a:gd name="T21" fmla="*/ 4 h 16"/>
                <a:gd name="T22" fmla="*/ 3 w 23"/>
                <a:gd name="T23" fmla="*/ 1 h 16"/>
                <a:gd name="T24" fmla="*/ 1 w 23"/>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6">
                  <a:moveTo>
                    <a:pt x="1" y="0"/>
                  </a:moveTo>
                  <a:cubicBezTo>
                    <a:pt x="0" y="0"/>
                    <a:pt x="0" y="0"/>
                    <a:pt x="0" y="0"/>
                  </a:cubicBezTo>
                  <a:cubicBezTo>
                    <a:pt x="2" y="3"/>
                    <a:pt x="4" y="4"/>
                    <a:pt x="6" y="6"/>
                  </a:cubicBezTo>
                  <a:cubicBezTo>
                    <a:pt x="8" y="7"/>
                    <a:pt x="9" y="9"/>
                    <a:pt x="9" y="13"/>
                  </a:cubicBezTo>
                  <a:cubicBezTo>
                    <a:pt x="9" y="16"/>
                    <a:pt x="9" y="16"/>
                    <a:pt x="9" y="16"/>
                  </a:cubicBezTo>
                  <a:cubicBezTo>
                    <a:pt x="11" y="14"/>
                    <a:pt x="11" y="14"/>
                    <a:pt x="11" y="14"/>
                  </a:cubicBezTo>
                  <a:cubicBezTo>
                    <a:pt x="13" y="12"/>
                    <a:pt x="17" y="10"/>
                    <a:pt x="20" y="8"/>
                  </a:cubicBezTo>
                  <a:cubicBezTo>
                    <a:pt x="20" y="7"/>
                    <a:pt x="21" y="5"/>
                    <a:pt x="23" y="5"/>
                  </a:cubicBezTo>
                  <a:cubicBezTo>
                    <a:pt x="22" y="4"/>
                    <a:pt x="22" y="4"/>
                    <a:pt x="22" y="4"/>
                  </a:cubicBezTo>
                  <a:cubicBezTo>
                    <a:pt x="20" y="6"/>
                    <a:pt x="15" y="8"/>
                    <a:pt x="11" y="11"/>
                  </a:cubicBezTo>
                  <a:cubicBezTo>
                    <a:pt x="10" y="7"/>
                    <a:pt x="9" y="5"/>
                    <a:pt x="7" y="4"/>
                  </a:cubicBezTo>
                  <a:cubicBezTo>
                    <a:pt x="6" y="3"/>
                    <a:pt x="4" y="2"/>
                    <a:pt x="3" y="1"/>
                  </a:cubicBezTo>
                  <a:cubicBezTo>
                    <a:pt x="2" y="1"/>
                    <a:pt x="2" y="0"/>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1" name="Freeform 1601"/>
            <p:cNvSpPr>
              <a:spLocks/>
            </p:cNvSpPr>
            <p:nvPr/>
          </p:nvSpPr>
          <p:spPr bwMode="auto">
            <a:xfrm>
              <a:off x="17962563" y="2827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2" name="Freeform 1602"/>
            <p:cNvSpPr>
              <a:spLocks/>
            </p:cNvSpPr>
            <p:nvPr/>
          </p:nvSpPr>
          <p:spPr bwMode="auto">
            <a:xfrm>
              <a:off x="17962563" y="28273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3" name="Freeform 1603"/>
            <p:cNvSpPr>
              <a:spLocks/>
            </p:cNvSpPr>
            <p:nvPr/>
          </p:nvSpPr>
          <p:spPr bwMode="auto">
            <a:xfrm>
              <a:off x="17799050" y="2830513"/>
              <a:ext cx="79375" cy="76200"/>
            </a:xfrm>
            <a:custGeom>
              <a:avLst/>
              <a:gdLst>
                <a:gd name="T0" fmla="*/ 1 w 20"/>
                <a:gd name="T1" fmla="*/ 0 h 19"/>
                <a:gd name="T2" fmla="*/ 0 w 20"/>
                <a:gd name="T3" fmla="*/ 0 h 19"/>
                <a:gd name="T4" fmla="*/ 2 w 20"/>
                <a:gd name="T5" fmla="*/ 5 h 19"/>
                <a:gd name="T6" fmla="*/ 14 w 20"/>
                <a:gd name="T7" fmla="*/ 18 h 19"/>
                <a:gd name="T8" fmla="*/ 15 w 20"/>
                <a:gd name="T9" fmla="*/ 19 h 19"/>
                <a:gd name="T10" fmla="*/ 16 w 20"/>
                <a:gd name="T11" fmla="*/ 17 h 19"/>
                <a:gd name="T12" fmla="*/ 18 w 20"/>
                <a:gd name="T13" fmla="*/ 11 h 19"/>
                <a:gd name="T14" fmla="*/ 20 w 20"/>
                <a:gd name="T15" fmla="*/ 5 h 19"/>
                <a:gd name="T16" fmla="*/ 19 w 20"/>
                <a:gd name="T17" fmla="*/ 5 h 19"/>
                <a:gd name="T18" fmla="*/ 15 w 20"/>
                <a:gd name="T19" fmla="*/ 15 h 19"/>
                <a:gd name="T20" fmla="*/ 1 w 2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1" y="0"/>
                  </a:moveTo>
                  <a:cubicBezTo>
                    <a:pt x="0" y="0"/>
                    <a:pt x="0" y="0"/>
                    <a:pt x="0" y="0"/>
                  </a:cubicBezTo>
                  <a:cubicBezTo>
                    <a:pt x="1" y="1"/>
                    <a:pt x="2" y="3"/>
                    <a:pt x="2" y="5"/>
                  </a:cubicBezTo>
                  <a:cubicBezTo>
                    <a:pt x="6" y="9"/>
                    <a:pt x="11" y="14"/>
                    <a:pt x="14" y="18"/>
                  </a:cubicBezTo>
                  <a:cubicBezTo>
                    <a:pt x="15" y="19"/>
                    <a:pt x="15" y="19"/>
                    <a:pt x="15" y="19"/>
                  </a:cubicBezTo>
                  <a:cubicBezTo>
                    <a:pt x="16" y="17"/>
                    <a:pt x="16" y="17"/>
                    <a:pt x="16" y="17"/>
                  </a:cubicBezTo>
                  <a:cubicBezTo>
                    <a:pt x="16" y="15"/>
                    <a:pt x="17" y="13"/>
                    <a:pt x="18" y="11"/>
                  </a:cubicBezTo>
                  <a:cubicBezTo>
                    <a:pt x="18" y="9"/>
                    <a:pt x="18" y="6"/>
                    <a:pt x="20" y="5"/>
                  </a:cubicBezTo>
                  <a:cubicBezTo>
                    <a:pt x="19" y="5"/>
                    <a:pt x="19" y="5"/>
                    <a:pt x="19" y="5"/>
                  </a:cubicBezTo>
                  <a:cubicBezTo>
                    <a:pt x="18" y="8"/>
                    <a:pt x="16" y="11"/>
                    <a:pt x="15" y="15"/>
                  </a:cubicBezTo>
                  <a:cubicBezTo>
                    <a:pt x="11" y="11"/>
                    <a:pt x="4" y="4"/>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4" name="Freeform 1604"/>
            <p:cNvSpPr>
              <a:spLocks/>
            </p:cNvSpPr>
            <p:nvPr/>
          </p:nvSpPr>
          <p:spPr bwMode="auto">
            <a:xfrm>
              <a:off x="18170525" y="3175000"/>
              <a:ext cx="71437" cy="60325"/>
            </a:xfrm>
            <a:custGeom>
              <a:avLst/>
              <a:gdLst>
                <a:gd name="T0" fmla="*/ 1 w 18"/>
                <a:gd name="T1" fmla="*/ 0 h 15"/>
                <a:gd name="T2" fmla="*/ 1 w 18"/>
                <a:gd name="T3" fmla="*/ 1 h 15"/>
                <a:gd name="T4" fmla="*/ 1 w 18"/>
                <a:gd name="T5" fmla="*/ 1 h 15"/>
                <a:gd name="T6" fmla="*/ 0 w 18"/>
                <a:gd name="T7" fmla="*/ 2 h 15"/>
                <a:gd name="T8" fmla="*/ 1 w 18"/>
                <a:gd name="T9" fmla="*/ 2 h 15"/>
                <a:gd name="T10" fmla="*/ 1 w 18"/>
                <a:gd name="T11" fmla="*/ 2 h 15"/>
                <a:gd name="T12" fmla="*/ 1 w 18"/>
                <a:gd name="T13" fmla="*/ 6 h 15"/>
                <a:gd name="T14" fmla="*/ 1 w 18"/>
                <a:gd name="T15" fmla="*/ 12 h 15"/>
                <a:gd name="T16" fmla="*/ 1 w 18"/>
                <a:gd name="T17" fmla="*/ 12 h 15"/>
                <a:gd name="T18" fmla="*/ 0 w 18"/>
                <a:gd name="T19" fmla="*/ 15 h 15"/>
                <a:gd name="T20" fmla="*/ 2 w 18"/>
                <a:gd name="T21" fmla="*/ 14 h 15"/>
                <a:gd name="T22" fmla="*/ 11 w 18"/>
                <a:gd name="T23" fmla="*/ 9 h 15"/>
                <a:gd name="T24" fmla="*/ 18 w 18"/>
                <a:gd name="T25" fmla="*/ 6 h 15"/>
                <a:gd name="T26" fmla="*/ 17 w 18"/>
                <a:gd name="T27" fmla="*/ 4 h 15"/>
                <a:gd name="T28" fmla="*/ 10 w 18"/>
                <a:gd name="T29" fmla="*/ 7 h 15"/>
                <a:gd name="T30" fmla="*/ 3 w 18"/>
                <a:gd name="T31" fmla="*/ 11 h 15"/>
                <a:gd name="T32" fmla="*/ 3 w 18"/>
                <a:gd name="T33" fmla="*/ 6 h 15"/>
                <a:gd name="T34" fmla="*/ 3 w 18"/>
                <a:gd name="T35" fmla="*/ 3 h 15"/>
                <a:gd name="T36" fmla="*/ 3 w 18"/>
                <a:gd name="T37" fmla="*/ 2 h 15"/>
                <a:gd name="T38" fmla="*/ 2 w 18"/>
                <a:gd name="T39" fmla="*/ 1 h 15"/>
                <a:gd name="T40" fmla="*/ 2 w 18"/>
                <a:gd name="T41" fmla="*/ 0 h 15"/>
                <a:gd name="T42" fmla="*/ 1 w 18"/>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5">
                  <a:moveTo>
                    <a:pt x="1" y="0"/>
                  </a:moveTo>
                  <a:cubicBezTo>
                    <a:pt x="1" y="0"/>
                    <a:pt x="1" y="1"/>
                    <a:pt x="1" y="1"/>
                  </a:cubicBezTo>
                  <a:cubicBezTo>
                    <a:pt x="1" y="1"/>
                    <a:pt x="1" y="1"/>
                    <a:pt x="1" y="1"/>
                  </a:cubicBezTo>
                  <a:cubicBezTo>
                    <a:pt x="0" y="2"/>
                    <a:pt x="0" y="2"/>
                    <a:pt x="0" y="2"/>
                  </a:cubicBezTo>
                  <a:cubicBezTo>
                    <a:pt x="1" y="2"/>
                    <a:pt x="1" y="2"/>
                    <a:pt x="1" y="2"/>
                  </a:cubicBezTo>
                  <a:cubicBezTo>
                    <a:pt x="1" y="2"/>
                    <a:pt x="1" y="2"/>
                    <a:pt x="1" y="2"/>
                  </a:cubicBezTo>
                  <a:cubicBezTo>
                    <a:pt x="1" y="2"/>
                    <a:pt x="1" y="4"/>
                    <a:pt x="1" y="6"/>
                  </a:cubicBezTo>
                  <a:cubicBezTo>
                    <a:pt x="1" y="9"/>
                    <a:pt x="1" y="11"/>
                    <a:pt x="1" y="12"/>
                  </a:cubicBezTo>
                  <a:cubicBezTo>
                    <a:pt x="1" y="12"/>
                    <a:pt x="1" y="12"/>
                    <a:pt x="1" y="12"/>
                  </a:cubicBezTo>
                  <a:cubicBezTo>
                    <a:pt x="0" y="15"/>
                    <a:pt x="0" y="15"/>
                    <a:pt x="0" y="15"/>
                  </a:cubicBezTo>
                  <a:cubicBezTo>
                    <a:pt x="2" y="14"/>
                    <a:pt x="2" y="14"/>
                    <a:pt x="2" y="14"/>
                  </a:cubicBezTo>
                  <a:cubicBezTo>
                    <a:pt x="4" y="13"/>
                    <a:pt x="8" y="11"/>
                    <a:pt x="11" y="9"/>
                  </a:cubicBezTo>
                  <a:cubicBezTo>
                    <a:pt x="15" y="7"/>
                    <a:pt x="17" y="6"/>
                    <a:pt x="18" y="6"/>
                  </a:cubicBezTo>
                  <a:cubicBezTo>
                    <a:pt x="17" y="4"/>
                    <a:pt x="17" y="4"/>
                    <a:pt x="17" y="4"/>
                  </a:cubicBezTo>
                  <a:cubicBezTo>
                    <a:pt x="17" y="4"/>
                    <a:pt x="14" y="6"/>
                    <a:pt x="10" y="7"/>
                  </a:cubicBezTo>
                  <a:cubicBezTo>
                    <a:pt x="8" y="8"/>
                    <a:pt x="5" y="10"/>
                    <a:pt x="3" y="11"/>
                  </a:cubicBezTo>
                  <a:cubicBezTo>
                    <a:pt x="3" y="9"/>
                    <a:pt x="3" y="8"/>
                    <a:pt x="3" y="6"/>
                  </a:cubicBezTo>
                  <a:cubicBezTo>
                    <a:pt x="3" y="5"/>
                    <a:pt x="3" y="4"/>
                    <a:pt x="3" y="3"/>
                  </a:cubicBezTo>
                  <a:cubicBezTo>
                    <a:pt x="3" y="2"/>
                    <a:pt x="3" y="2"/>
                    <a:pt x="3" y="2"/>
                  </a:cubicBezTo>
                  <a:cubicBezTo>
                    <a:pt x="2" y="1"/>
                    <a:pt x="2" y="1"/>
                    <a:pt x="2" y="1"/>
                  </a:cubicBezTo>
                  <a:cubicBezTo>
                    <a:pt x="2" y="1"/>
                    <a:pt x="2" y="1"/>
                    <a:pt x="2" y="0"/>
                  </a:cubicBezTo>
                  <a:cubicBezTo>
                    <a:pt x="2" y="0"/>
                    <a:pt x="2" y="0"/>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20983" name="Group 120982"/>
          <p:cNvGrpSpPr/>
          <p:nvPr/>
        </p:nvGrpSpPr>
        <p:grpSpPr>
          <a:xfrm>
            <a:off x="5104243" y="1381125"/>
            <a:ext cx="1166812" cy="1073150"/>
            <a:chOff x="15978188" y="1381125"/>
            <a:chExt cx="1166812" cy="1073150"/>
          </a:xfrm>
        </p:grpSpPr>
        <p:sp>
          <p:nvSpPr>
            <p:cNvPr id="992" name="Freeform 1582"/>
            <p:cNvSpPr>
              <a:spLocks/>
            </p:cNvSpPr>
            <p:nvPr/>
          </p:nvSpPr>
          <p:spPr bwMode="auto">
            <a:xfrm>
              <a:off x="16676688" y="2301875"/>
              <a:ext cx="112712" cy="84138"/>
            </a:xfrm>
            <a:custGeom>
              <a:avLst/>
              <a:gdLst>
                <a:gd name="T0" fmla="*/ 27 w 28"/>
                <a:gd name="T1" fmla="*/ 0 h 21"/>
                <a:gd name="T2" fmla="*/ 16 w 28"/>
                <a:gd name="T3" fmla="*/ 18 h 21"/>
                <a:gd name="T4" fmla="*/ 12 w 28"/>
                <a:gd name="T5" fmla="*/ 19 h 21"/>
                <a:gd name="T6" fmla="*/ 0 w 28"/>
                <a:gd name="T7" fmla="*/ 16 h 21"/>
                <a:gd name="T8" fmla="*/ 0 w 28"/>
                <a:gd name="T9" fmla="*/ 17 h 21"/>
                <a:gd name="T10" fmla="*/ 12 w 28"/>
                <a:gd name="T11" fmla="*/ 21 h 21"/>
                <a:gd name="T12" fmla="*/ 17 w 28"/>
                <a:gd name="T13" fmla="*/ 21 h 21"/>
                <a:gd name="T14" fmla="*/ 17 w 28"/>
                <a:gd name="T15" fmla="*/ 21 h 21"/>
                <a:gd name="T16" fmla="*/ 27 w 28"/>
                <a:gd name="T17" fmla="*/ 11 h 21"/>
                <a:gd name="T18" fmla="*/ 28 w 28"/>
                <a:gd name="T19" fmla="*/ 1 h 21"/>
                <a:gd name="T20" fmla="*/ 28 w 28"/>
                <a:gd name="T21" fmla="*/ 0 h 21"/>
                <a:gd name="T22" fmla="*/ 27 w 28"/>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7" y="0"/>
                  </a:moveTo>
                  <a:cubicBezTo>
                    <a:pt x="27" y="10"/>
                    <a:pt x="23" y="16"/>
                    <a:pt x="16" y="18"/>
                  </a:cubicBezTo>
                  <a:cubicBezTo>
                    <a:pt x="15" y="19"/>
                    <a:pt x="13" y="19"/>
                    <a:pt x="12" y="19"/>
                  </a:cubicBezTo>
                  <a:cubicBezTo>
                    <a:pt x="9" y="19"/>
                    <a:pt x="5" y="18"/>
                    <a:pt x="0" y="16"/>
                  </a:cubicBezTo>
                  <a:cubicBezTo>
                    <a:pt x="0" y="17"/>
                    <a:pt x="0" y="17"/>
                    <a:pt x="0" y="17"/>
                  </a:cubicBezTo>
                  <a:cubicBezTo>
                    <a:pt x="4" y="17"/>
                    <a:pt x="8" y="19"/>
                    <a:pt x="12" y="21"/>
                  </a:cubicBezTo>
                  <a:cubicBezTo>
                    <a:pt x="14" y="21"/>
                    <a:pt x="15" y="21"/>
                    <a:pt x="17" y="21"/>
                  </a:cubicBezTo>
                  <a:cubicBezTo>
                    <a:pt x="17" y="21"/>
                    <a:pt x="17" y="21"/>
                    <a:pt x="17" y="21"/>
                  </a:cubicBezTo>
                  <a:cubicBezTo>
                    <a:pt x="22" y="19"/>
                    <a:pt x="25" y="16"/>
                    <a:pt x="27" y="11"/>
                  </a:cubicBezTo>
                  <a:cubicBezTo>
                    <a:pt x="27" y="8"/>
                    <a:pt x="28" y="4"/>
                    <a:pt x="28" y="1"/>
                  </a:cubicBezTo>
                  <a:cubicBezTo>
                    <a:pt x="28" y="0"/>
                    <a:pt x="28" y="0"/>
                    <a:pt x="28" y="0"/>
                  </a:cubicBezTo>
                  <a:cubicBezTo>
                    <a:pt x="27" y="0"/>
                    <a:pt x="27" y="0"/>
                    <a:pt x="27"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1" name="Freeform 1591"/>
            <p:cNvSpPr>
              <a:spLocks/>
            </p:cNvSpPr>
            <p:nvPr/>
          </p:nvSpPr>
          <p:spPr bwMode="auto">
            <a:xfrm>
              <a:off x="16362363" y="1681163"/>
              <a:ext cx="139700" cy="141288"/>
            </a:xfrm>
            <a:custGeom>
              <a:avLst/>
              <a:gdLst>
                <a:gd name="T0" fmla="*/ 34 w 35"/>
                <a:gd name="T1" fmla="*/ 0 h 35"/>
                <a:gd name="T2" fmla="*/ 22 w 35"/>
                <a:gd name="T3" fmla="*/ 31 h 35"/>
                <a:gd name="T4" fmla="*/ 10 w 35"/>
                <a:gd name="T5" fmla="*/ 27 h 35"/>
                <a:gd name="T6" fmla="*/ 7 w 35"/>
                <a:gd name="T7" fmla="*/ 28 h 35"/>
                <a:gd name="T8" fmla="*/ 0 w 35"/>
                <a:gd name="T9" fmla="*/ 33 h 35"/>
                <a:gd name="T10" fmla="*/ 1 w 35"/>
                <a:gd name="T11" fmla="*/ 34 h 35"/>
                <a:gd name="T12" fmla="*/ 2 w 35"/>
                <a:gd name="T13" fmla="*/ 32 h 35"/>
                <a:gd name="T14" fmla="*/ 7 w 35"/>
                <a:gd name="T15" fmla="*/ 30 h 35"/>
                <a:gd name="T16" fmla="*/ 8 w 35"/>
                <a:gd name="T17" fmla="*/ 30 h 35"/>
                <a:gd name="T18" fmla="*/ 10 w 35"/>
                <a:gd name="T19" fmla="*/ 30 h 35"/>
                <a:gd name="T20" fmla="*/ 23 w 35"/>
                <a:gd name="T21" fmla="*/ 34 h 35"/>
                <a:gd name="T22" fmla="*/ 24 w 35"/>
                <a:gd name="T23" fmla="*/ 35 h 35"/>
                <a:gd name="T24" fmla="*/ 24 w 35"/>
                <a:gd name="T25" fmla="*/ 33 h 35"/>
                <a:gd name="T26" fmla="*/ 32 w 35"/>
                <a:gd name="T27" fmla="*/ 5 h 35"/>
                <a:gd name="T28" fmla="*/ 35 w 35"/>
                <a:gd name="T29" fmla="*/ 1 h 35"/>
                <a:gd name="T30" fmla="*/ 34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34" y="0"/>
                  </a:moveTo>
                  <a:cubicBezTo>
                    <a:pt x="26" y="6"/>
                    <a:pt x="23" y="18"/>
                    <a:pt x="22" y="31"/>
                  </a:cubicBezTo>
                  <a:cubicBezTo>
                    <a:pt x="17" y="29"/>
                    <a:pt x="13" y="27"/>
                    <a:pt x="10" y="27"/>
                  </a:cubicBezTo>
                  <a:cubicBezTo>
                    <a:pt x="9" y="27"/>
                    <a:pt x="8" y="28"/>
                    <a:pt x="7" y="28"/>
                  </a:cubicBezTo>
                  <a:cubicBezTo>
                    <a:pt x="4" y="29"/>
                    <a:pt x="2" y="30"/>
                    <a:pt x="0" y="33"/>
                  </a:cubicBezTo>
                  <a:cubicBezTo>
                    <a:pt x="1" y="34"/>
                    <a:pt x="1" y="34"/>
                    <a:pt x="1" y="34"/>
                  </a:cubicBezTo>
                  <a:cubicBezTo>
                    <a:pt x="1" y="33"/>
                    <a:pt x="2" y="33"/>
                    <a:pt x="2" y="32"/>
                  </a:cubicBezTo>
                  <a:cubicBezTo>
                    <a:pt x="3" y="31"/>
                    <a:pt x="5" y="30"/>
                    <a:pt x="7" y="30"/>
                  </a:cubicBezTo>
                  <a:cubicBezTo>
                    <a:pt x="8" y="30"/>
                    <a:pt x="8" y="30"/>
                    <a:pt x="8" y="30"/>
                  </a:cubicBezTo>
                  <a:cubicBezTo>
                    <a:pt x="8" y="30"/>
                    <a:pt x="9" y="30"/>
                    <a:pt x="10" y="30"/>
                  </a:cubicBezTo>
                  <a:cubicBezTo>
                    <a:pt x="13" y="30"/>
                    <a:pt x="17" y="31"/>
                    <a:pt x="23" y="34"/>
                  </a:cubicBezTo>
                  <a:cubicBezTo>
                    <a:pt x="24" y="35"/>
                    <a:pt x="24" y="35"/>
                    <a:pt x="24" y="35"/>
                  </a:cubicBezTo>
                  <a:cubicBezTo>
                    <a:pt x="24" y="33"/>
                    <a:pt x="24" y="33"/>
                    <a:pt x="24" y="33"/>
                  </a:cubicBezTo>
                  <a:cubicBezTo>
                    <a:pt x="24" y="22"/>
                    <a:pt x="27" y="12"/>
                    <a:pt x="32" y="5"/>
                  </a:cubicBezTo>
                  <a:cubicBezTo>
                    <a:pt x="33" y="3"/>
                    <a:pt x="34" y="2"/>
                    <a:pt x="35" y="1"/>
                  </a:cubicBezTo>
                  <a:cubicBezTo>
                    <a:pt x="34" y="0"/>
                    <a:pt x="34" y="0"/>
                    <a:pt x="3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2" name="Freeform 1592"/>
            <p:cNvSpPr>
              <a:spLocks/>
            </p:cNvSpPr>
            <p:nvPr/>
          </p:nvSpPr>
          <p:spPr bwMode="auto">
            <a:xfrm>
              <a:off x="15978188" y="2082800"/>
              <a:ext cx="84137" cy="100013"/>
            </a:xfrm>
            <a:custGeom>
              <a:avLst/>
              <a:gdLst>
                <a:gd name="T0" fmla="*/ 20 w 21"/>
                <a:gd name="T1" fmla="*/ 0 h 25"/>
                <a:gd name="T2" fmla="*/ 9 w 21"/>
                <a:gd name="T3" fmla="*/ 16 h 25"/>
                <a:gd name="T4" fmla="*/ 3 w 21"/>
                <a:gd name="T5" fmla="*/ 20 h 25"/>
                <a:gd name="T6" fmla="*/ 0 w 21"/>
                <a:gd name="T7" fmla="*/ 25 h 25"/>
                <a:gd name="T8" fmla="*/ 4 w 21"/>
                <a:gd name="T9" fmla="*/ 22 h 25"/>
                <a:gd name="T10" fmla="*/ 4 w 21"/>
                <a:gd name="T11" fmla="*/ 22 h 25"/>
                <a:gd name="T12" fmla="*/ 20 w 21"/>
                <a:gd name="T13" fmla="*/ 9 h 25"/>
                <a:gd name="T14" fmla="*/ 21 w 21"/>
                <a:gd name="T15" fmla="*/ 0 h 25"/>
                <a:gd name="T16" fmla="*/ 20 w 2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20" y="0"/>
                  </a:moveTo>
                  <a:cubicBezTo>
                    <a:pt x="19" y="9"/>
                    <a:pt x="14" y="13"/>
                    <a:pt x="9" y="16"/>
                  </a:cubicBezTo>
                  <a:cubicBezTo>
                    <a:pt x="7" y="18"/>
                    <a:pt x="5" y="19"/>
                    <a:pt x="3" y="20"/>
                  </a:cubicBezTo>
                  <a:cubicBezTo>
                    <a:pt x="1" y="21"/>
                    <a:pt x="0" y="23"/>
                    <a:pt x="0" y="25"/>
                  </a:cubicBezTo>
                  <a:cubicBezTo>
                    <a:pt x="1" y="24"/>
                    <a:pt x="2" y="23"/>
                    <a:pt x="4" y="22"/>
                  </a:cubicBezTo>
                  <a:cubicBezTo>
                    <a:pt x="4" y="22"/>
                    <a:pt x="4" y="22"/>
                    <a:pt x="4" y="22"/>
                  </a:cubicBezTo>
                  <a:cubicBezTo>
                    <a:pt x="8" y="19"/>
                    <a:pt x="16" y="17"/>
                    <a:pt x="20" y="9"/>
                  </a:cubicBezTo>
                  <a:cubicBezTo>
                    <a:pt x="20" y="6"/>
                    <a:pt x="20" y="3"/>
                    <a:pt x="21" y="0"/>
                  </a:cubicBezTo>
                  <a:cubicBezTo>
                    <a:pt x="20" y="0"/>
                    <a:pt x="20" y="0"/>
                    <a:pt x="2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3" name="Freeform 1593"/>
            <p:cNvSpPr>
              <a:spLocks/>
            </p:cNvSpPr>
            <p:nvPr/>
          </p:nvSpPr>
          <p:spPr bwMode="auto">
            <a:xfrm>
              <a:off x="16760825" y="1797050"/>
              <a:ext cx="68262" cy="57150"/>
            </a:xfrm>
            <a:custGeom>
              <a:avLst/>
              <a:gdLst>
                <a:gd name="T0" fmla="*/ 2 w 17"/>
                <a:gd name="T1" fmla="*/ 0 h 14"/>
                <a:gd name="T2" fmla="*/ 0 w 17"/>
                <a:gd name="T3" fmla="*/ 1 h 14"/>
                <a:gd name="T4" fmla="*/ 11 w 17"/>
                <a:gd name="T5" fmla="*/ 12 h 14"/>
                <a:gd name="T6" fmla="*/ 12 w 17"/>
                <a:gd name="T7" fmla="*/ 14 h 14"/>
                <a:gd name="T8" fmla="*/ 13 w 17"/>
                <a:gd name="T9" fmla="*/ 12 h 14"/>
                <a:gd name="T10" fmla="*/ 16 w 17"/>
                <a:gd name="T11" fmla="*/ 8 h 14"/>
                <a:gd name="T12" fmla="*/ 17 w 17"/>
                <a:gd name="T13" fmla="*/ 5 h 14"/>
                <a:gd name="T14" fmla="*/ 16 w 17"/>
                <a:gd name="T15" fmla="*/ 4 h 14"/>
                <a:gd name="T16" fmla="*/ 12 w 17"/>
                <a:gd name="T17" fmla="*/ 9 h 14"/>
                <a:gd name="T18" fmla="*/ 2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2" y="0"/>
                  </a:moveTo>
                  <a:cubicBezTo>
                    <a:pt x="0" y="1"/>
                    <a:pt x="0" y="1"/>
                    <a:pt x="0" y="1"/>
                  </a:cubicBezTo>
                  <a:cubicBezTo>
                    <a:pt x="3" y="5"/>
                    <a:pt x="9" y="7"/>
                    <a:pt x="11" y="12"/>
                  </a:cubicBezTo>
                  <a:cubicBezTo>
                    <a:pt x="12" y="14"/>
                    <a:pt x="12" y="14"/>
                    <a:pt x="12" y="14"/>
                  </a:cubicBezTo>
                  <a:cubicBezTo>
                    <a:pt x="13" y="12"/>
                    <a:pt x="13" y="12"/>
                    <a:pt x="13" y="12"/>
                  </a:cubicBezTo>
                  <a:cubicBezTo>
                    <a:pt x="14" y="11"/>
                    <a:pt x="15" y="10"/>
                    <a:pt x="16" y="8"/>
                  </a:cubicBezTo>
                  <a:cubicBezTo>
                    <a:pt x="16" y="7"/>
                    <a:pt x="17" y="6"/>
                    <a:pt x="17" y="5"/>
                  </a:cubicBezTo>
                  <a:cubicBezTo>
                    <a:pt x="16" y="4"/>
                    <a:pt x="16" y="4"/>
                    <a:pt x="16" y="4"/>
                  </a:cubicBezTo>
                  <a:cubicBezTo>
                    <a:pt x="15" y="6"/>
                    <a:pt x="14" y="8"/>
                    <a:pt x="12" y="9"/>
                  </a:cubicBezTo>
                  <a:cubicBezTo>
                    <a:pt x="9" y="5"/>
                    <a:pt x="4" y="3"/>
                    <a:pt x="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4" name="Freeform 1594"/>
            <p:cNvSpPr>
              <a:spLocks/>
            </p:cNvSpPr>
            <p:nvPr/>
          </p:nvSpPr>
          <p:spPr bwMode="auto">
            <a:xfrm>
              <a:off x="16916400" y="2109788"/>
              <a:ext cx="171450" cy="107950"/>
            </a:xfrm>
            <a:custGeom>
              <a:avLst/>
              <a:gdLst>
                <a:gd name="T0" fmla="*/ 43 w 43"/>
                <a:gd name="T1" fmla="*/ 0 h 27"/>
                <a:gd name="T2" fmla="*/ 20 w 43"/>
                <a:gd name="T3" fmla="*/ 22 h 27"/>
                <a:gd name="T4" fmla="*/ 7 w 43"/>
                <a:gd name="T5" fmla="*/ 4 h 27"/>
                <a:gd name="T6" fmla="*/ 4 w 43"/>
                <a:gd name="T7" fmla="*/ 3 h 27"/>
                <a:gd name="T8" fmla="*/ 0 w 43"/>
                <a:gd name="T9" fmla="*/ 4 h 27"/>
                <a:gd name="T10" fmla="*/ 1 w 43"/>
                <a:gd name="T11" fmla="*/ 4 h 27"/>
                <a:gd name="T12" fmla="*/ 3 w 43"/>
                <a:gd name="T13" fmla="*/ 4 h 27"/>
                <a:gd name="T14" fmla="*/ 8 w 43"/>
                <a:gd name="T15" fmla="*/ 6 h 27"/>
                <a:gd name="T16" fmla="*/ 8 w 43"/>
                <a:gd name="T17" fmla="*/ 6 h 27"/>
                <a:gd name="T18" fmla="*/ 19 w 43"/>
                <a:gd name="T19" fmla="*/ 25 h 27"/>
                <a:gd name="T20" fmla="*/ 20 w 43"/>
                <a:gd name="T21" fmla="*/ 27 h 27"/>
                <a:gd name="T22" fmla="*/ 21 w 43"/>
                <a:gd name="T23" fmla="*/ 25 h 27"/>
                <a:gd name="T24" fmla="*/ 33 w 43"/>
                <a:gd name="T25" fmla="*/ 7 h 27"/>
                <a:gd name="T26" fmla="*/ 40 w 43"/>
                <a:gd name="T27" fmla="*/ 1 h 27"/>
                <a:gd name="T28" fmla="*/ 43 w 43"/>
                <a:gd name="T29" fmla="*/ 0 h 27"/>
                <a:gd name="T30" fmla="*/ 43 w 43"/>
                <a:gd name="T31" fmla="*/ 0 h 27"/>
                <a:gd name="T32" fmla="*/ 43 w 43"/>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7">
                  <a:moveTo>
                    <a:pt x="43" y="0"/>
                  </a:moveTo>
                  <a:cubicBezTo>
                    <a:pt x="32" y="2"/>
                    <a:pt x="25" y="12"/>
                    <a:pt x="20" y="22"/>
                  </a:cubicBezTo>
                  <a:cubicBezTo>
                    <a:pt x="17" y="14"/>
                    <a:pt x="13" y="6"/>
                    <a:pt x="7" y="4"/>
                  </a:cubicBezTo>
                  <a:cubicBezTo>
                    <a:pt x="6" y="3"/>
                    <a:pt x="5" y="3"/>
                    <a:pt x="4" y="3"/>
                  </a:cubicBezTo>
                  <a:cubicBezTo>
                    <a:pt x="3" y="3"/>
                    <a:pt x="2" y="3"/>
                    <a:pt x="0" y="4"/>
                  </a:cubicBezTo>
                  <a:cubicBezTo>
                    <a:pt x="1" y="4"/>
                    <a:pt x="1" y="4"/>
                    <a:pt x="1" y="4"/>
                  </a:cubicBezTo>
                  <a:cubicBezTo>
                    <a:pt x="1" y="4"/>
                    <a:pt x="2" y="4"/>
                    <a:pt x="3" y="4"/>
                  </a:cubicBezTo>
                  <a:cubicBezTo>
                    <a:pt x="5" y="4"/>
                    <a:pt x="7" y="5"/>
                    <a:pt x="8" y="6"/>
                  </a:cubicBezTo>
                  <a:cubicBezTo>
                    <a:pt x="8" y="6"/>
                    <a:pt x="8" y="6"/>
                    <a:pt x="8" y="6"/>
                  </a:cubicBezTo>
                  <a:cubicBezTo>
                    <a:pt x="13" y="9"/>
                    <a:pt x="17" y="17"/>
                    <a:pt x="19" y="25"/>
                  </a:cubicBezTo>
                  <a:cubicBezTo>
                    <a:pt x="20" y="27"/>
                    <a:pt x="20" y="27"/>
                    <a:pt x="20" y="27"/>
                  </a:cubicBezTo>
                  <a:cubicBezTo>
                    <a:pt x="21" y="25"/>
                    <a:pt x="21" y="25"/>
                    <a:pt x="21" y="25"/>
                  </a:cubicBezTo>
                  <a:cubicBezTo>
                    <a:pt x="24" y="18"/>
                    <a:pt x="28" y="12"/>
                    <a:pt x="33" y="7"/>
                  </a:cubicBezTo>
                  <a:cubicBezTo>
                    <a:pt x="35" y="5"/>
                    <a:pt x="37" y="3"/>
                    <a:pt x="40" y="1"/>
                  </a:cubicBezTo>
                  <a:cubicBezTo>
                    <a:pt x="41" y="1"/>
                    <a:pt x="42" y="0"/>
                    <a:pt x="43" y="0"/>
                  </a:cubicBezTo>
                  <a:cubicBezTo>
                    <a:pt x="43" y="0"/>
                    <a:pt x="43" y="0"/>
                    <a:pt x="43" y="0"/>
                  </a:cubicBezTo>
                  <a:cubicBezTo>
                    <a:pt x="43" y="0"/>
                    <a:pt x="43" y="0"/>
                    <a:pt x="43"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6" name="Freeform 1596"/>
            <p:cNvSpPr>
              <a:spLocks/>
            </p:cNvSpPr>
            <p:nvPr/>
          </p:nvSpPr>
          <p:spPr bwMode="auto">
            <a:xfrm>
              <a:off x="16597313" y="1925638"/>
              <a:ext cx="104775" cy="44450"/>
            </a:xfrm>
            <a:custGeom>
              <a:avLst/>
              <a:gdLst>
                <a:gd name="T0" fmla="*/ 0 w 26"/>
                <a:gd name="T1" fmla="*/ 0 h 11"/>
                <a:gd name="T2" fmla="*/ 0 w 26"/>
                <a:gd name="T3" fmla="*/ 0 h 11"/>
                <a:gd name="T4" fmla="*/ 7 w 26"/>
                <a:gd name="T5" fmla="*/ 9 h 11"/>
                <a:gd name="T6" fmla="*/ 10 w 26"/>
                <a:gd name="T7" fmla="*/ 11 h 11"/>
                <a:gd name="T8" fmla="*/ 10 w 26"/>
                <a:gd name="T9" fmla="*/ 11 h 11"/>
                <a:gd name="T10" fmla="*/ 14 w 26"/>
                <a:gd name="T11" fmla="*/ 11 h 11"/>
                <a:gd name="T12" fmla="*/ 21 w 26"/>
                <a:gd name="T13" fmla="*/ 9 h 11"/>
                <a:gd name="T14" fmla="*/ 26 w 26"/>
                <a:gd name="T15" fmla="*/ 3 h 11"/>
                <a:gd name="T16" fmla="*/ 26 w 26"/>
                <a:gd name="T17" fmla="*/ 2 h 11"/>
                <a:gd name="T18" fmla="*/ 25 w 26"/>
                <a:gd name="T19" fmla="*/ 2 h 11"/>
                <a:gd name="T20" fmla="*/ 14 w 26"/>
                <a:gd name="T21" fmla="*/ 9 h 11"/>
                <a:gd name="T22" fmla="*/ 11 w 26"/>
                <a:gd name="T23" fmla="*/ 9 h 11"/>
                <a:gd name="T24" fmla="*/ 0 w 2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
                  <a:moveTo>
                    <a:pt x="0" y="0"/>
                  </a:moveTo>
                  <a:cubicBezTo>
                    <a:pt x="0" y="0"/>
                    <a:pt x="0" y="0"/>
                    <a:pt x="0" y="0"/>
                  </a:cubicBezTo>
                  <a:cubicBezTo>
                    <a:pt x="2" y="2"/>
                    <a:pt x="5" y="6"/>
                    <a:pt x="7" y="9"/>
                  </a:cubicBezTo>
                  <a:cubicBezTo>
                    <a:pt x="8" y="10"/>
                    <a:pt x="9" y="10"/>
                    <a:pt x="10" y="11"/>
                  </a:cubicBezTo>
                  <a:cubicBezTo>
                    <a:pt x="10" y="11"/>
                    <a:pt x="10" y="11"/>
                    <a:pt x="10" y="11"/>
                  </a:cubicBezTo>
                  <a:cubicBezTo>
                    <a:pt x="12" y="11"/>
                    <a:pt x="13" y="11"/>
                    <a:pt x="14" y="11"/>
                  </a:cubicBezTo>
                  <a:cubicBezTo>
                    <a:pt x="17" y="11"/>
                    <a:pt x="19" y="10"/>
                    <a:pt x="21" y="9"/>
                  </a:cubicBezTo>
                  <a:cubicBezTo>
                    <a:pt x="22" y="7"/>
                    <a:pt x="24" y="4"/>
                    <a:pt x="26" y="3"/>
                  </a:cubicBezTo>
                  <a:cubicBezTo>
                    <a:pt x="26" y="2"/>
                    <a:pt x="26" y="2"/>
                    <a:pt x="26" y="2"/>
                  </a:cubicBezTo>
                  <a:cubicBezTo>
                    <a:pt x="25" y="2"/>
                    <a:pt x="25" y="2"/>
                    <a:pt x="25" y="2"/>
                  </a:cubicBezTo>
                  <a:cubicBezTo>
                    <a:pt x="22" y="7"/>
                    <a:pt x="19" y="9"/>
                    <a:pt x="14" y="9"/>
                  </a:cubicBezTo>
                  <a:cubicBezTo>
                    <a:pt x="13" y="9"/>
                    <a:pt x="12" y="9"/>
                    <a:pt x="11" y="9"/>
                  </a:cubicBezTo>
                  <a:cubicBezTo>
                    <a:pt x="7" y="7"/>
                    <a:pt x="4" y="5"/>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7" name="Freeform 1597"/>
            <p:cNvSpPr>
              <a:spLocks/>
            </p:cNvSpPr>
            <p:nvPr/>
          </p:nvSpPr>
          <p:spPr bwMode="auto">
            <a:xfrm>
              <a:off x="17052925" y="2374900"/>
              <a:ext cx="92075" cy="79375"/>
            </a:xfrm>
            <a:custGeom>
              <a:avLst/>
              <a:gdLst>
                <a:gd name="T0" fmla="*/ 0 w 23"/>
                <a:gd name="T1" fmla="*/ 0 h 20"/>
                <a:gd name="T2" fmla="*/ 0 w 23"/>
                <a:gd name="T3" fmla="*/ 0 h 20"/>
                <a:gd name="T4" fmla="*/ 5 w 23"/>
                <a:gd name="T5" fmla="*/ 6 h 20"/>
                <a:gd name="T6" fmla="*/ 16 w 23"/>
                <a:gd name="T7" fmla="*/ 18 h 20"/>
                <a:gd name="T8" fmla="*/ 17 w 23"/>
                <a:gd name="T9" fmla="*/ 20 h 20"/>
                <a:gd name="T10" fmla="*/ 18 w 23"/>
                <a:gd name="T11" fmla="*/ 18 h 20"/>
                <a:gd name="T12" fmla="*/ 18 w 23"/>
                <a:gd name="T13" fmla="*/ 17 h 20"/>
                <a:gd name="T14" fmla="*/ 21 w 23"/>
                <a:gd name="T15" fmla="*/ 9 h 20"/>
                <a:gd name="T16" fmla="*/ 23 w 23"/>
                <a:gd name="T17" fmla="*/ 1 h 20"/>
                <a:gd name="T18" fmla="*/ 22 w 23"/>
                <a:gd name="T19" fmla="*/ 1 h 20"/>
                <a:gd name="T20" fmla="*/ 22 w 23"/>
                <a:gd name="T21" fmla="*/ 1 h 20"/>
                <a:gd name="T22" fmla="*/ 16 w 23"/>
                <a:gd name="T23" fmla="*/ 15 h 20"/>
                <a:gd name="T24" fmla="*/ 0 w 2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0">
                  <a:moveTo>
                    <a:pt x="0" y="0"/>
                  </a:moveTo>
                  <a:cubicBezTo>
                    <a:pt x="0" y="0"/>
                    <a:pt x="0" y="0"/>
                    <a:pt x="0" y="0"/>
                  </a:cubicBezTo>
                  <a:cubicBezTo>
                    <a:pt x="2" y="1"/>
                    <a:pt x="4" y="4"/>
                    <a:pt x="5" y="6"/>
                  </a:cubicBezTo>
                  <a:cubicBezTo>
                    <a:pt x="9" y="10"/>
                    <a:pt x="13" y="13"/>
                    <a:pt x="16" y="18"/>
                  </a:cubicBezTo>
                  <a:cubicBezTo>
                    <a:pt x="17" y="20"/>
                    <a:pt x="17" y="20"/>
                    <a:pt x="17" y="20"/>
                  </a:cubicBezTo>
                  <a:cubicBezTo>
                    <a:pt x="18" y="18"/>
                    <a:pt x="18" y="18"/>
                    <a:pt x="18" y="18"/>
                  </a:cubicBezTo>
                  <a:cubicBezTo>
                    <a:pt x="18" y="17"/>
                    <a:pt x="18" y="17"/>
                    <a:pt x="18" y="17"/>
                  </a:cubicBezTo>
                  <a:cubicBezTo>
                    <a:pt x="18" y="14"/>
                    <a:pt x="20" y="11"/>
                    <a:pt x="21" y="9"/>
                  </a:cubicBezTo>
                  <a:cubicBezTo>
                    <a:pt x="21" y="6"/>
                    <a:pt x="22" y="3"/>
                    <a:pt x="23" y="1"/>
                  </a:cubicBezTo>
                  <a:cubicBezTo>
                    <a:pt x="22" y="1"/>
                    <a:pt x="22" y="1"/>
                    <a:pt x="22" y="1"/>
                  </a:cubicBezTo>
                  <a:cubicBezTo>
                    <a:pt x="22" y="1"/>
                    <a:pt x="22" y="1"/>
                    <a:pt x="22" y="1"/>
                  </a:cubicBezTo>
                  <a:cubicBezTo>
                    <a:pt x="21" y="5"/>
                    <a:pt x="18" y="10"/>
                    <a:pt x="16" y="15"/>
                  </a:cubicBezTo>
                  <a:cubicBezTo>
                    <a:pt x="12" y="9"/>
                    <a:pt x="6" y="4"/>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5" name="Freeform 1605"/>
            <p:cNvSpPr>
              <a:spLocks/>
            </p:cNvSpPr>
            <p:nvPr/>
          </p:nvSpPr>
          <p:spPr bwMode="auto">
            <a:xfrm>
              <a:off x="16570325" y="1381125"/>
              <a:ext cx="147637" cy="76200"/>
            </a:xfrm>
            <a:custGeom>
              <a:avLst/>
              <a:gdLst>
                <a:gd name="T0" fmla="*/ 37 w 37"/>
                <a:gd name="T1" fmla="*/ 0 h 19"/>
                <a:gd name="T2" fmla="*/ 16 w 37"/>
                <a:gd name="T3" fmla="*/ 15 h 19"/>
                <a:gd name="T4" fmla="*/ 6 w 37"/>
                <a:gd name="T5" fmla="*/ 6 h 19"/>
                <a:gd name="T6" fmla="*/ 3 w 37"/>
                <a:gd name="T7" fmla="*/ 6 h 19"/>
                <a:gd name="T8" fmla="*/ 0 w 37"/>
                <a:gd name="T9" fmla="*/ 6 h 19"/>
                <a:gd name="T10" fmla="*/ 0 w 37"/>
                <a:gd name="T11" fmla="*/ 7 h 19"/>
                <a:gd name="T12" fmla="*/ 1 w 37"/>
                <a:gd name="T13" fmla="*/ 7 h 19"/>
                <a:gd name="T14" fmla="*/ 2 w 37"/>
                <a:gd name="T15" fmla="*/ 7 h 19"/>
                <a:gd name="T16" fmla="*/ 6 w 37"/>
                <a:gd name="T17" fmla="*/ 8 h 19"/>
                <a:gd name="T18" fmla="*/ 6 w 37"/>
                <a:gd name="T19" fmla="*/ 8 h 19"/>
                <a:gd name="T20" fmla="*/ 16 w 37"/>
                <a:gd name="T21" fmla="*/ 18 h 19"/>
                <a:gd name="T22" fmla="*/ 16 w 37"/>
                <a:gd name="T23" fmla="*/ 19 h 19"/>
                <a:gd name="T24" fmla="*/ 17 w 37"/>
                <a:gd name="T25" fmla="*/ 18 h 19"/>
                <a:gd name="T26" fmla="*/ 33 w 37"/>
                <a:gd name="T27" fmla="*/ 3 h 19"/>
                <a:gd name="T28" fmla="*/ 37 w 37"/>
                <a:gd name="T29" fmla="*/ 1 h 19"/>
                <a:gd name="T30" fmla="*/ 37 w 37"/>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9">
                  <a:moveTo>
                    <a:pt x="37" y="0"/>
                  </a:moveTo>
                  <a:cubicBezTo>
                    <a:pt x="28" y="1"/>
                    <a:pt x="21" y="7"/>
                    <a:pt x="16" y="15"/>
                  </a:cubicBezTo>
                  <a:cubicBezTo>
                    <a:pt x="13" y="10"/>
                    <a:pt x="10" y="7"/>
                    <a:pt x="6" y="6"/>
                  </a:cubicBezTo>
                  <a:cubicBezTo>
                    <a:pt x="5" y="6"/>
                    <a:pt x="4" y="6"/>
                    <a:pt x="3" y="6"/>
                  </a:cubicBezTo>
                  <a:cubicBezTo>
                    <a:pt x="2" y="6"/>
                    <a:pt x="1" y="6"/>
                    <a:pt x="0" y="6"/>
                  </a:cubicBezTo>
                  <a:cubicBezTo>
                    <a:pt x="0" y="7"/>
                    <a:pt x="0" y="7"/>
                    <a:pt x="0" y="7"/>
                  </a:cubicBezTo>
                  <a:cubicBezTo>
                    <a:pt x="0" y="7"/>
                    <a:pt x="1" y="7"/>
                    <a:pt x="1" y="7"/>
                  </a:cubicBezTo>
                  <a:cubicBezTo>
                    <a:pt x="1" y="7"/>
                    <a:pt x="2" y="7"/>
                    <a:pt x="2" y="7"/>
                  </a:cubicBezTo>
                  <a:cubicBezTo>
                    <a:pt x="3" y="7"/>
                    <a:pt x="5" y="7"/>
                    <a:pt x="6" y="8"/>
                  </a:cubicBezTo>
                  <a:cubicBezTo>
                    <a:pt x="6" y="8"/>
                    <a:pt x="6" y="8"/>
                    <a:pt x="6" y="8"/>
                  </a:cubicBezTo>
                  <a:cubicBezTo>
                    <a:pt x="9" y="9"/>
                    <a:pt x="12" y="12"/>
                    <a:pt x="16" y="18"/>
                  </a:cubicBezTo>
                  <a:cubicBezTo>
                    <a:pt x="16" y="19"/>
                    <a:pt x="16" y="19"/>
                    <a:pt x="16" y="19"/>
                  </a:cubicBezTo>
                  <a:cubicBezTo>
                    <a:pt x="17" y="18"/>
                    <a:pt x="17" y="18"/>
                    <a:pt x="17" y="18"/>
                  </a:cubicBezTo>
                  <a:cubicBezTo>
                    <a:pt x="21" y="10"/>
                    <a:pt x="27" y="5"/>
                    <a:pt x="33" y="3"/>
                  </a:cubicBezTo>
                  <a:cubicBezTo>
                    <a:pt x="34" y="2"/>
                    <a:pt x="35" y="1"/>
                    <a:pt x="37" y="1"/>
                  </a:cubicBezTo>
                  <a:cubicBezTo>
                    <a:pt x="37" y="0"/>
                    <a:pt x="37" y="0"/>
                    <a:pt x="37"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6" name="Freeform 1606"/>
            <p:cNvSpPr>
              <a:spLocks/>
            </p:cNvSpPr>
            <p:nvPr/>
          </p:nvSpPr>
          <p:spPr bwMode="auto">
            <a:xfrm>
              <a:off x="16154400" y="1449388"/>
              <a:ext cx="95250" cy="28575"/>
            </a:xfrm>
            <a:custGeom>
              <a:avLst/>
              <a:gdLst>
                <a:gd name="T0" fmla="*/ 24 w 24"/>
                <a:gd name="T1" fmla="*/ 0 h 7"/>
                <a:gd name="T2" fmla="*/ 12 w 24"/>
                <a:gd name="T3" fmla="*/ 5 h 7"/>
                <a:gd name="T4" fmla="*/ 10 w 24"/>
                <a:gd name="T5" fmla="*/ 5 h 7"/>
                <a:gd name="T6" fmla="*/ 5 w 24"/>
                <a:gd name="T7" fmla="*/ 5 h 7"/>
                <a:gd name="T8" fmla="*/ 4 w 24"/>
                <a:gd name="T9" fmla="*/ 5 h 7"/>
                <a:gd name="T10" fmla="*/ 0 w 24"/>
                <a:gd name="T11" fmla="*/ 7 h 7"/>
                <a:gd name="T12" fmla="*/ 1 w 24"/>
                <a:gd name="T13" fmla="*/ 6 h 7"/>
                <a:gd name="T14" fmla="*/ 4 w 24"/>
                <a:gd name="T15" fmla="*/ 7 h 7"/>
                <a:gd name="T16" fmla="*/ 4 w 24"/>
                <a:gd name="T17" fmla="*/ 7 h 7"/>
                <a:gd name="T18" fmla="*/ 5 w 24"/>
                <a:gd name="T19" fmla="*/ 7 h 7"/>
                <a:gd name="T20" fmla="*/ 8 w 24"/>
                <a:gd name="T21" fmla="*/ 7 h 7"/>
                <a:gd name="T22" fmla="*/ 12 w 24"/>
                <a:gd name="T23" fmla="*/ 7 h 7"/>
                <a:gd name="T24" fmla="*/ 20 w 24"/>
                <a:gd name="T25" fmla="*/ 5 h 7"/>
                <a:gd name="T26" fmla="*/ 24 w 24"/>
                <a:gd name="T27" fmla="*/ 0 h 7"/>
                <a:gd name="T28" fmla="*/ 24 w 24"/>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7">
                  <a:moveTo>
                    <a:pt x="24" y="0"/>
                  </a:moveTo>
                  <a:cubicBezTo>
                    <a:pt x="20" y="4"/>
                    <a:pt x="16" y="5"/>
                    <a:pt x="12" y="5"/>
                  </a:cubicBezTo>
                  <a:cubicBezTo>
                    <a:pt x="11" y="5"/>
                    <a:pt x="11" y="5"/>
                    <a:pt x="10" y="5"/>
                  </a:cubicBezTo>
                  <a:cubicBezTo>
                    <a:pt x="8" y="5"/>
                    <a:pt x="6" y="5"/>
                    <a:pt x="5" y="5"/>
                  </a:cubicBezTo>
                  <a:cubicBezTo>
                    <a:pt x="4" y="5"/>
                    <a:pt x="4" y="5"/>
                    <a:pt x="4" y="5"/>
                  </a:cubicBezTo>
                  <a:cubicBezTo>
                    <a:pt x="2" y="5"/>
                    <a:pt x="1" y="5"/>
                    <a:pt x="0" y="7"/>
                  </a:cubicBezTo>
                  <a:cubicBezTo>
                    <a:pt x="0" y="7"/>
                    <a:pt x="1" y="6"/>
                    <a:pt x="1" y="6"/>
                  </a:cubicBezTo>
                  <a:cubicBezTo>
                    <a:pt x="2" y="6"/>
                    <a:pt x="3" y="7"/>
                    <a:pt x="4" y="7"/>
                  </a:cubicBezTo>
                  <a:cubicBezTo>
                    <a:pt x="4" y="7"/>
                    <a:pt x="4" y="7"/>
                    <a:pt x="4" y="7"/>
                  </a:cubicBezTo>
                  <a:cubicBezTo>
                    <a:pt x="4" y="7"/>
                    <a:pt x="5" y="7"/>
                    <a:pt x="5" y="7"/>
                  </a:cubicBezTo>
                  <a:cubicBezTo>
                    <a:pt x="6" y="7"/>
                    <a:pt x="7" y="7"/>
                    <a:pt x="8" y="7"/>
                  </a:cubicBezTo>
                  <a:cubicBezTo>
                    <a:pt x="9" y="7"/>
                    <a:pt x="11" y="7"/>
                    <a:pt x="12" y="7"/>
                  </a:cubicBezTo>
                  <a:cubicBezTo>
                    <a:pt x="15" y="7"/>
                    <a:pt x="18" y="7"/>
                    <a:pt x="20" y="5"/>
                  </a:cubicBezTo>
                  <a:cubicBezTo>
                    <a:pt x="21" y="3"/>
                    <a:pt x="23" y="1"/>
                    <a:pt x="24" y="0"/>
                  </a:cubicBezTo>
                  <a:cubicBezTo>
                    <a:pt x="24" y="0"/>
                    <a:pt x="24" y="0"/>
                    <a:pt x="2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7" name="Freeform 1607"/>
            <p:cNvSpPr>
              <a:spLocks/>
            </p:cNvSpPr>
            <p:nvPr/>
          </p:nvSpPr>
          <p:spPr bwMode="auto">
            <a:xfrm>
              <a:off x="16860838" y="1585913"/>
              <a:ext cx="47625" cy="55563"/>
            </a:xfrm>
            <a:custGeom>
              <a:avLst/>
              <a:gdLst>
                <a:gd name="T0" fmla="*/ 2 w 12"/>
                <a:gd name="T1" fmla="*/ 0 h 14"/>
                <a:gd name="T2" fmla="*/ 0 w 12"/>
                <a:gd name="T3" fmla="*/ 0 h 14"/>
                <a:gd name="T4" fmla="*/ 5 w 12"/>
                <a:gd name="T5" fmla="*/ 12 h 14"/>
                <a:gd name="T6" fmla="*/ 5 w 12"/>
                <a:gd name="T7" fmla="*/ 14 h 14"/>
                <a:gd name="T8" fmla="*/ 6 w 12"/>
                <a:gd name="T9" fmla="*/ 13 h 14"/>
                <a:gd name="T10" fmla="*/ 9 w 12"/>
                <a:gd name="T11" fmla="*/ 12 h 14"/>
                <a:gd name="T12" fmla="*/ 12 w 12"/>
                <a:gd name="T13" fmla="*/ 10 h 14"/>
                <a:gd name="T14" fmla="*/ 11 w 12"/>
                <a:gd name="T15" fmla="*/ 9 h 14"/>
                <a:gd name="T16" fmla="*/ 6 w 12"/>
                <a:gd name="T17" fmla="*/ 11 h 14"/>
                <a:gd name="T18" fmla="*/ 2 w 12"/>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2" y="0"/>
                  </a:moveTo>
                  <a:cubicBezTo>
                    <a:pt x="0" y="0"/>
                    <a:pt x="0" y="0"/>
                    <a:pt x="0" y="0"/>
                  </a:cubicBezTo>
                  <a:cubicBezTo>
                    <a:pt x="1" y="4"/>
                    <a:pt x="5" y="8"/>
                    <a:pt x="5" y="12"/>
                  </a:cubicBezTo>
                  <a:cubicBezTo>
                    <a:pt x="5" y="14"/>
                    <a:pt x="5" y="14"/>
                    <a:pt x="5" y="14"/>
                  </a:cubicBezTo>
                  <a:cubicBezTo>
                    <a:pt x="6" y="13"/>
                    <a:pt x="6" y="13"/>
                    <a:pt x="6" y="13"/>
                  </a:cubicBezTo>
                  <a:cubicBezTo>
                    <a:pt x="7" y="13"/>
                    <a:pt x="8" y="13"/>
                    <a:pt x="9" y="12"/>
                  </a:cubicBezTo>
                  <a:cubicBezTo>
                    <a:pt x="10" y="11"/>
                    <a:pt x="11" y="11"/>
                    <a:pt x="12" y="10"/>
                  </a:cubicBezTo>
                  <a:cubicBezTo>
                    <a:pt x="11" y="9"/>
                    <a:pt x="11" y="9"/>
                    <a:pt x="11" y="9"/>
                  </a:cubicBezTo>
                  <a:cubicBezTo>
                    <a:pt x="10" y="10"/>
                    <a:pt x="8" y="10"/>
                    <a:pt x="6" y="11"/>
                  </a:cubicBezTo>
                  <a:cubicBezTo>
                    <a:pt x="6" y="6"/>
                    <a:pt x="3" y="2"/>
                    <a:pt x="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304" name="Picture 2303"/>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6492499" y="6320228"/>
            <a:ext cx="1012504" cy="560904"/>
          </a:xfrm>
          <a:prstGeom prst="rect">
            <a:avLst/>
          </a:prstGeom>
        </p:spPr>
      </p:pic>
      <p:pic>
        <p:nvPicPr>
          <p:cNvPr id="2305" name="Picture 2304"/>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6739966" y="6320228"/>
            <a:ext cx="1012504" cy="560904"/>
          </a:xfrm>
          <a:prstGeom prst="rect">
            <a:avLst/>
          </a:prstGeom>
        </p:spPr>
      </p:pic>
      <p:pic>
        <p:nvPicPr>
          <p:cNvPr id="2306" name="Picture 2305"/>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019159" y="6320228"/>
            <a:ext cx="1012504" cy="560904"/>
          </a:xfrm>
          <a:prstGeom prst="rect">
            <a:avLst/>
          </a:prstGeom>
        </p:spPr>
      </p:pic>
      <p:pic>
        <p:nvPicPr>
          <p:cNvPr id="2307" name="Picture 2306"/>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304697" y="6320228"/>
            <a:ext cx="1012504" cy="560904"/>
          </a:xfrm>
          <a:prstGeom prst="rect">
            <a:avLst/>
          </a:prstGeom>
        </p:spPr>
      </p:pic>
      <p:pic>
        <p:nvPicPr>
          <p:cNvPr id="2308" name="Picture 2307"/>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558509" y="6320228"/>
            <a:ext cx="1012504" cy="560904"/>
          </a:xfrm>
          <a:prstGeom prst="rect">
            <a:avLst/>
          </a:prstGeom>
        </p:spPr>
      </p:pic>
      <p:pic>
        <p:nvPicPr>
          <p:cNvPr id="2309" name="Picture 2308"/>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799630" y="6320228"/>
            <a:ext cx="1012504" cy="560904"/>
          </a:xfrm>
          <a:prstGeom prst="rect">
            <a:avLst/>
          </a:prstGeom>
        </p:spPr>
      </p:pic>
      <p:pic>
        <p:nvPicPr>
          <p:cNvPr id="2310" name="Picture 2309"/>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053442" y="6320228"/>
            <a:ext cx="1012504" cy="560904"/>
          </a:xfrm>
          <a:prstGeom prst="rect">
            <a:avLst/>
          </a:prstGeom>
        </p:spPr>
      </p:pic>
      <p:pic>
        <p:nvPicPr>
          <p:cNvPr id="2311" name="Picture 2310"/>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319944" y="6320228"/>
            <a:ext cx="1012504" cy="560904"/>
          </a:xfrm>
          <a:prstGeom prst="rect">
            <a:avLst/>
          </a:prstGeom>
        </p:spPr>
      </p:pic>
      <p:pic>
        <p:nvPicPr>
          <p:cNvPr id="2312" name="Picture 2311"/>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542030" y="6320228"/>
            <a:ext cx="1012504" cy="560904"/>
          </a:xfrm>
          <a:prstGeom prst="rect">
            <a:avLst/>
          </a:prstGeom>
        </p:spPr>
      </p:pic>
      <p:pic>
        <p:nvPicPr>
          <p:cNvPr id="2313" name="Picture 2312"/>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859295" y="6320228"/>
            <a:ext cx="1012504" cy="560904"/>
          </a:xfrm>
          <a:prstGeom prst="rect">
            <a:avLst/>
          </a:prstGeom>
        </p:spPr>
      </p:pic>
      <p:pic>
        <p:nvPicPr>
          <p:cNvPr id="2314" name="Picture 2313"/>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9130292" y="6320228"/>
            <a:ext cx="1012504" cy="560904"/>
          </a:xfrm>
          <a:prstGeom prst="rect">
            <a:avLst/>
          </a:prstGeom>
        </p:spPr>
      </p:pic>
      <p:pic>
        <p:nvPicPr>
          <p:cNvPr id="2315" name="Picture 2314"/>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9467385" y="6320228"/>
            <a:ext cx="1012504" cy="560904"/>
          </a:xfrm>
          <a:prstGeom prst="rect">
            <a:avLst/>
          </a:prstGeom>
        </p:spPr>
      </p:pic>
      <p:pic>
        <p:nvPicPr>
          <p:cNvPr id="2323" name="Picture 2322"/>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9799894" y="6320228"/>
            <a:ext cx="1012504" cy="560904"/>
          </a:xfrm>
          <a:prstGeom prst="rect">
            <a:avLst/>
          </a:prstGeom>
        </p:spPr>
      </p:pic>
      <p:pic>
        <p:nvPicPr>
          <p:cNvPr id="2324" name="Picture 2323"/>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0113219" y="6320228"/>
            <a:ext cx="1012504" cy="560904"/>
          </a:xfrm>
          <a:prstGeom prst="rect">
            <a:avLst/>
          </a:prstGeom>
        </p:spPr>
      </p:pic>
      <p:pic>
        <p:nvPicPr>
          <p:cNvPr id="2325" name="Picture 2324"/>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0432939" y="6320228"/>
            <a:ext cx="1012504" cy="560904"/>
          </a:xfrm>
          <a:prstGeom prst="rect">
            <a:avLst/>
          </a:prstGeom>
        </p:spPr>
      </p:pic>
      <p:pic>
        <p:nvPicPr>
          <p:cNvPr id="2326" name="Picture 2325"/>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0778237" y="6320228"/>
            <a:ext cx="1012504" cy="560904"/>
          </a:xfrm>
          <a:prstGeom prst="rect">
            <a:avLst/>
          </a:prstGeom>
        </p:spPr>
      </p:pic>
      <p:pic>
        <p:nvPicPr>
          <p:cNvPr id="2327" name="Picture 2326"/>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1104352" y="6320228"/>
            <a:ext cx="1012504" cy="560904"/>
          </a:xfrm>
          <a:prstGeom prst="rect">
            <a:avLst/>
          </a:prstGeom>
        </p:spPr>
      </p:pic>
      <p:pic>
        <p:nvPicPr>
          <p:cNvPr id="2328" name="Picture 2327"/>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1424073" y="6320228"/>
            <a:ext cx="1012504" cy="560904"/>
          </a:xfrm>
          <a:prstGeom prst="rect">
            <a:avLst/>
          </a:prstGeom>
        </p:spPr>
      </p:pic>
      <p:pic>
        <p:nvPicPr>
          <p:cNvPr id="2329" name="Picture 2328"/>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1711822" y="6320228"/>
            <a:ext cx="1012504" cy="560904"/>
          </a:xfrm>
          <a:prstGeom prst="rect">
            <a:avLst/>
          </a:prstGeom>
        </p:spPr>
      </p:pic>
      <p:pic>
        <p:nvPicPr>
          <p:cNvPr id="2330" name="Picture 2329"/>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2005965" y="6320228"/>
            <a:ext cx="1012504" cy="560904"/>
          </a:xfrm>
          <a:prstGeom prst="rect">
            <a:avLst/>
          </a:prstGeom>
        </p:spPr>
      </p:pic>
      <p:pic>
        <p:nvPicPr>
          <p:cNvPr id="2331" name="Picture 2330"/>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2319290" y="6320228"/>
            <a:ext cx="1012504" cy="560904"/>
          </a:xfrm>
          <a:prstGeom prst="rect">
            <a:avLst/>
          </a:prstGeom>
        </p:spPr>
      </p:pic>
      <p:pic>
        <p:nvPicPr>
          <p:cNvPr id="2332" name="Picture 2331"/>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2632616" y="6320228"/>
            <a:ext cx="1012504" cy="560904"/>
          </a:xfrm>
          <a:prstGeom prst="rect">
            <a:avLst/>
          </a:prstGeom>
        </p:spPr>
      </p:pic>
      <p:pic>
        <p:nvPicPr>
          <p:cNvPr id="2335" name="Picture 233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4906918" y="6419123"/>
            <a:ext cx="599549" cy="332136"/>
          </a:xfrm>
          <a:prstGeom prst="rect">
            <a:avLst/>
          </a:prstGeom>
        </p:spPr>
      </p:pic>
      <p:pic>
        <p:nvPicPr>
          <p:cNvPr id="2336" name="Picture 233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053454" y="6419123"/>
            <a:ext cx="599549" cy="332136"/>
          </a:xfrm>
          <a:prstGeom prst="rect">
            <a:avLst/>
          </a:prstGeom>
        </p:spPr>
      </p:pic>
      <p:pic>
        <p:nvPicPr>
          <p:cNvPr id="2337" name="Picture 233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218777" y="6419123"/>
            <a:ext cx="599549" cy="332136"/>
          </a:xfrm>
          <a:prstGeom prst="rect">
            <a:avLst/>
          </a:prstGeom>
        </p:spPr>
      </p:pic>
      <p:pic>
        <p:nvPicPr>
          <p:cNvPr id="2338" name="Picture 233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387857" y="6419123"/>
            <a:ext cx="599549" cy="332136"/>
          </a:xfrm>
          <a:prstGeom prst="rect">
            <a:avLst/>
          </a:prstGeom>
        </p:spPr>
      </p:pic>
      <p:pic>
        <p:nvPicPr>
          <p:cNvPr id="2339" name="Picture 233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538150" y="6419123"/>
            <a:ext cx="599549" cy="332136"/>
          </a:xfrm>
          <a:prstGeom prst="rect">
            <a:avLst/>
          </a:prstGeom>
        </p:spPr>
      </p:pic>
      <p:pic>
        <p:nvPicPr>
          <p:cNvPr id="2340" name="Picture 233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680929" y="6419123"/>
            <a:ext cx="599549" cy="332136"/>
          </a:xfrm>
          <a:prstGeom prst="rect">
            <a:avLst/>
          </a:prstGeom>
        </p:spPr>
      </p:pic>
      <p:pic>
        <p:nvPicPr>
          <p:cNvPr id="2341" name="Picture 234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831222" y="6419123"/>
            <a:ext cx="599549" cy="332136"/>
          </a:xfrm>
          <a:prstGeom prst="rect">
            <a:avLst/>
          </a:prstGeom>
        </p:spPr>
      </p:pic>
      <p:pic>
        <p:nvPicPr>
          <p:cNvPr id="2342" name="Picture 234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989030" y="6419123"/>
            <a:ext cx="599549" cy="332136"/>
          </a:xfrm>
          <a:prstGeom prst="rect">
            <a:avLst/>
          </a:prstGeom>
        </p:spPr>
      </p:pic>
      <p:pic>
        <p:nvPicPr>
          <p:cNvPr id="2343" name="Picture 234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120537" y="6419123"/>
            <a:ext cx="599549" cy="332136"/>
          </a:xfrm>
          <a:prstGeom prst="rect">
            <a:avLst/>
          </a:prstGeom>
        </p:spPr>
      </p:pic>
      <p:pic>
        <p:nvPicPr>
          <p:cNvPr id="2344" name="Picture 234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308404" y="6419123"/>
            <a:ext cx="599549" cy="332136"/>
          </a:xfrm>
          <a:prstGeom prst="rect">
            <a:avLst/>
          </a:prstGeom>
        </p:spPr>
      </p:pic>
      <p:pic>
        <p:nvPicPr>
          <p:cNvPr id="2345" name="Picture 234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468872" y="6419123"/>
            <a:ext cx="599549" cy="332136"/>
          </a:xfrm>
          <a:prstGeom prst="rect">
            <a:avLst/>
          </a:prstGeom>
        </p:spPr>
      </p:pic>
      <p:pic>
        <p:nvPicPr>
          <p:cNvPr id="2346" name="Picture 234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668480" y="6419123"/>
            <a:ext cx="599549" cy="332136"/>
          </a:xfrm>
          <a:prstGeom prst="rect">
            <a:avLst/>
          </a:prstGeom>
        </p:spPr>
      </p:pic>
      <p:pic>
        <p:nvPicPr>
          <p:cNvPr id="2347" name="Picture 234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865372" y="6419123"/>
            <a:ext cx="599549" cy="332136"/>
          </a:xfrm>
          <a:prstGeom prst="rect">
            <a:avLst/>
          </a:prstGeom>
        </p:spPr>
      </p:pic>
      <p:pic>
        <p:nvPicPr>
          <p:cNvPr id="2348" name="Picture 234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050907" y="6419123"/>
            <a:ext cx="599549" cy="332136"/>
          </a:xfrm>
          <a:prstGeom prst="rect">
            <a:avLst/>
          </a:prstGeom>
        </p:spPr>
      </p:pic>
      <p:pic>
        <p:nvPicPr>
          <p:cNvPr id="2349" name="Picture 234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240228" y="6419123"/>
            <a:ext cx="599549" cy="332136"/>
          </a:xfrm>
          <a:prstGeom prst="rect">
            <a:avLst/>
          </a:prstGeom>
        </p:spPr>
      </p:pic>
      <p:pic>
        <p:nvPicPr>
          <p:cNvPr id="2350" name="Picture 234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444694" y="6419123"/>
            <a:ext cx="599549" cy="332136"/>
          </a:xfrm>
          <a:prstGeom prst="rect">
            <a:avLst/>
          </a:prstGeom>
        </p:spPr>
      </p:pic>
      <p:pic>
        <p:nvPicPr>
          <p:cNvPr id="2351" name="Picture 235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637801" y="6419123"/>
            <a:ext cx="599549" cy="332136"/>
          </a:xfrm>
          <a:prstGeom prst="rect">
            <a:avLst/>
          </a:prstGeom>
        </p:spPr>
      </p:pic>
      <p:pic>
        <p:nvPicPr>
          <p:cNvPr id="2352" name="Picture 235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827122" y="6419123"/>
            <a:ext cx="599549" cy="332136"/>
          </a:xfrm>
          <a:prstGeom prst="rect">
            <a:avLst/>
          </a:prstGeom>
        </p:spPr>
      </p:pic>
      <p:pic>
        <p:nvPicPr>
          <p:cNvPr id="2353" name="Picture 235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997511" y="6419123"/>
            <a:ext cx="599549" cy="332136"/>
          </a:xfrm>
          <a:prstGeom prst="rect">
            <a:avLst/>
          </a:prstGeom>
        </p:spPr>
      </p:pic>
      <p:pic>
        <p:nvPicPr>
          <p:cNvPr id="2354" name="Picture 235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171685" y="6419123"/>
            <a:ext cx="599549" cy="332136"/>
          </a:xfrm>
          <a:prstGeom prst="rect">
            <a:avLst/>
          </a:prstGeom>
        </p:spPr>
      </p:pic>
      <p:pic>
        <p:nvPicPr>
          <p:cNvPr id="2355" name="Picture 235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357218" y="6419123"/>
            <a:ext cx="599549" cy="332136"/>
          </a:xfrm>
          <a:prstGeom prst="rect">
            <a:avLst/>
          </a:prstGeom>
        </p:spPr>
      </p:pic>
      <p:pic>
        <p:nvPicPr>
          <p:cNvPr id="2356" name="Picture 235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542754" y="6419123"/>
            <a:ext cx="599549" cy="332136"/>
          </a:xfrm>
          <a:prstGeom prst="rect">
            <a:avLst/>
          </a:prstGeom>
        </p:spPr>
      </p:pic>
      <p:pic>
        <p:nvPicPr>
          <p:cNvPr id="2380" name="Picture 237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771782" y="6419123"/>
            <a:ext cx="599549" cy="332136"/>
          </a:xfrm>
          <a:prstGeom prst="rect">
            <a:avLst/>
          </a:prstGeom>
        </p:spPr>
      </p:pic>
      <p:pic>
        <p:nvPicPr>
          <p:cNvPr id="2381" name="Picture 238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918318" y="6419123"/>
            <a:ext cx="599549" cy="332136"/>
          </a:xfrm>
          <a:prstGeom prst="rect">
            <a:avLst/>
          </a:prstGeom>
        </p:spPr>
      </p:pic>
      <p:pic>
        <p:nvPicPr>
          <p:cNvPr id="2382" name="Picture 238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083641" y="6419123"/>
            <a:ext cx="599549" cy="332136"/>
          </a:xfrm>
          <a:prstGeom prst="rect">
            <a:avLst/>
          </a:prstGeom>
        </p:spPr>
      </p:pic>
      <p:pic>
        <p:nvPicPr>
          <p:cNvPr id="2383" name="Picture 238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252721" y="6419123"/>
            <a:ext cx="599549" cy="332136"/>
          </a:xfrm>
          <a:prstGeom prst="rect">
            <a:avLst/>
          </a:prstGeom>
        </p:spPr>
      </p:pic>
      <p:pic>
        <p:nvPicPr>
          <p:cNvPr id="2384" name="Picture 238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403014" y="6419123"/>
            <a:ext cx="599549" cy="332136"/>
          </a:xfrm>
          <a:prstGeom prst="rect">
            <a:avLst/>
          </a:prstGeom>
        </p:spPr>
      </p:pic>
      <p:pic>
        <p:nvPicPr>
          <p:cNvPr id="2385" name="Picture 238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545793" y="6419123"/>
            <a:ext cx="599549" cy="332136"/>
          </a:xfrm>
          <a:prstGeom prst="rect">
            <a:avLst/>
          </a:prstGeom>
        </p:spPr>
      </p:pic>
      <p:pic>
        <p:nvPicPr>
          <p:cNvPr id="2386" name="Picture 238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696086" y="6419123"/>
            <a:ext cx="599549" cy="332136"/>
          </a:xfrm>
          <a:prstGeom prst="rect">
            <a:avLst/>
          </a:prstGeom>
        </p:spPr>
      </p:pic>
      <p:pic>
        <p:nvPicPr>
          <p:cNvPr id="2387" name="Picture 238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853894" y="6419123"/>
            <a:ext cx="599549" cy="332136"/>
          </a:xfrm>
          <a:prstGeom prst="rect">
            <a:avLst/>
          </a:prstGeom>
        </p:spPr>
      </p:pic>
      <p:pic>
        <p:nvPicPr>
          <p:cNvPr id="2388" name="Picture 238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985401" y="6419123"/>
            <a:ext cx="599549" cy="332136"/>
          </a:xfrm>
          <a:prstGeom prst="rect">
            <a:avLst/>
          </a:prstGeom>
        </p:spPr>
      </p:pic>
      <p:pic>
        <p:nvPicPr>
          <p:cNvPr id="2389" name="Picture 238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173268" y="6419123"/>
            <a:ext cx="599549" cy="332136"/>
          </a:xfrm>
          <a:prstGeom prst="rect">
            <a:avLst/>
          </a:prstGeom>
        </p:spPr>
      </p:pic>
      <p:pic>
        <p:nvPicPr>
          <p:cNvPr id="2390" name="Picture 238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333736" y="6419123"/>
            <a:ext cx="599549" cy="332136"/>
          </a:xfrm>
          <a:prstGeom prst="rect">
            <a:avLst/>
          </a:prstGeom>
        </p:spPr>
      </p:pic>
      <p:pic>
        <p:nvPicPr>
          <p:cNvPr id="2391" name="Picture 239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533344" y="6419123"/>
            <a:ext cx="599549" cy="332136"/>
          </a:xfrm>
          <a:prstGeom prst="rect">
            <a:avLst/>
          </a:prstGeom>
        </p:spPr>
      </p:pic>
      <p:pic>
        <p:nvPicPr>
          <p:cNvPr id="2392" name="Picture 239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730236" y="6419123"/>
            <a:ext cx="599549" cy="332136"/>
          </a:xfrm>
          <a:prstGeom prst="rect">
            <a:avLst/>
          </a:prstGeom>
        </p:spPr>
      </p:pic>
      <p:pic>
        <p:nvPicPr>
          <p:cNvPr id="2393" name="Picture 239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915771" y="6419123"/>
            <a:ext cx="599549" cy="332136"/>
          </a:xfrm>
          <a:prstGeom prst="rect">
            <a:avLst/>
          </a:prstGeom>
        </p:spPr>
      </p:pic>
      <p:pic>
        <p:nvPicPr>
          <p:cNvPr id="2394" name="Picture 239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105092" y="6419123"/>
            <a:ext cx="599549" cy="332136"/>
          </a:xfrm>
          <a:prstGeom prst="rect">
            <a:avLst/>
          </a:prstGeom>
        </p:spPr>
      </p:pic>
      <p:pic>
        <p:nvPicPr>
          <p:cNvPr id="2395" name="Picture 239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309558" y="6419123"/>
            <a:ext cx="599549" cy="332136"/>
          </a:xfrm>
          <a:prstGeom prst="rect">
            <a:avLst/>
          </a:prstGeom>
        </p:spPr>
      </p:pic>
      <p:pic>
        <p:nvPicPr>
          <p:cNvPr id="2396" name="Picture 239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502665" y="6419123"/>
            <a:ext cx="599549" cy="332136"/>
          </a:xfrm>
          <a:prstGeom prst="rect">
            <a:avLst/>
          </a:prstGeom>
        </p:spPr>
      </p:pic>
      <p:pic>
        <p:nvPicPr>
          <p:cNvPr id="2397" name="Picture 239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691986" y="6419123"/>
            <a:ext cx="599549" cy="332136"/>
          </a:xfrm>
          <a:prstGeom prst="rect">
            <a:avLst/>
          </a:prstGeom>
        </p:spPr>
      </p:pic>
      <p:pic>
        <p:nvPicPr>
          <p:cNvPr id="2398" name="Picture 239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862375" y="6419123"/>
            <a:ext cx="599549" cy="332136"/>
          </a:xfrm>
          <a:prstGeom prst="rect">
            <a:avLst/>
          </a:prstGeom>
        </p:spPr>
      </p:pic>
      <p:pic>
        <p:nvPicPr>
          <p:cNvPr id="2399" name="Picture 239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036549" y="6419123"/>
            <a:ext cx="599549" cy="332136"/>
          </a:xfrm>
          <a:prstGeom prst="rect">
            <a:avLst/>
          </a:prstGeom>
        </p:spPr>
      </p:pic>
      <p:pic>
        <p:nvPicPr>
          <p:cNvPr id="2400" name="Picture 239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222082" y="6419123"/>
            <a:ext cx="599549" cy="332136"/>
          </a:xfrm>
          <a:prstGeom prst="rect">
            <a:avLst/>
          </a:prstGeom>
        </p:spPr>
      </p:pic>
      <p:pic>
        <p:nvPicPr>
          <p:cNvPr id="2401" name="Picture 240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407618" y="6419123"/>
            <a:ext cx="599549" cy="332136"/>
          </a:xfrm>
          <a:prstGeom prst="rect">
            <a:avLst/>
          </a:prstGeom>
        </p:spPr>
      </p:pic>
      <p:sp>
        <p:nvSpPr>
          <p:cNvPr id="315" name="Title 1">
            <a:extLst>
              <a:ext uri="{FF2B5EF4-FFF2-40B4-BE49-F238E27FC236}">
                <a16:creationId xmlns:a16="http://schemas.microsoft.com/office/drawing/2014/main" id="{B168D25C-23DC-4BFF-A0FE-31DEFE0A9CDB}"/>
              </a:ext>
            </a:extLst>
          </p:cNvPr>
          <p:cNvSpPr txBox="1">
            <a:spLocks/>
          </p:cNvSpPr>
          <p:nvPr/>
        </p:nvSpPr>
        <p:spPr>
          <a:xfrm>
            <a:off x="896708" y="1490178"/>
            <a:ext cx="10341136" cy="1728466"/>
          </a:xfrm>
          <a:prstGeom prst="rect">
            <a:avLst/>
          </a:prstGeom>
        </p:spPr>
        <p:txBody>
          <a:bodyPr/>
          <a:lstStyle>
            <a:lvl1pPr algn="l" defTabSz="1219353" rtl="0" eaLnBrk="1" latinLnBrk="0" hangingPunct="1">
              <a:lnSpc>
                <a:spcPct val="85000"/>
              </a:lnSpc>
              <a:spcBef>
                <a:spcPct val="0"/>
              </a:spcBef>
              <a:buNone/>
              <a:tabLst/>
              <a:defRPr sz="4401" kern="1200" cap="none" baseline="0">
                <a:solidFill>
                  <a:schemeClr val="tx1"/>
                </a:solidFill>
                <a:latin typeface="+mj-lt"/>
                <a:ea typeface="+mj-ea"/>
                <a:cs typeface="+mj-cs"/>
              </a:defRPr>
            </a:lvl1pPr>
          </a:lstStyle>
          <a:p>
            <a:pPr algn="ctr"/>
            <a:r>
              <a:rPr lang="en-US" sz="4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ỨNG DỤNG THUẬT TOÁN MÁY HỌC TRONG VIỆC XỬ LÝ ẢNH CHUẨN ĐOÁN BỆNH Y KHOA</a:t>
            </a:r>
            <a:endParaRPr lang="en-US" sz="4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85" y="17977"/>
            <a:ext cx="1401495" cy="138874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817" y="5638"/>
            <a:ext cx="1415997" cy="1416530"/>
          </a:xfrm>
          <a:prstGeom prst="rect">
            <a:avLst/>
          </a:prstGeom>
        </p:spPr>
      </p:pic>
      <p:sp>
        <p:nvSpPr>
          <p:cNvPr id="2" name="TextBox 1"/>
          <p:cNvSpPr txBox="1"/>
          <p:nvPr/>
        </p:nvSpPr>
        <p:spPr>
          <a:xfrm>
            <a:off x="3610693" y="3368853"/>
            <a:ext cx="5407036" cy="2123658"/>
          </a:xfrm>
          <a:prstGeom prst="rect">
            <a:avLst/>
          </a:prstGeom>
          <a:noFill/>
        </p:spPr>
        <p:txBody>
          <a:bodyPr wrap="square" rtlCol="0">
            <a:spAutoFit/>
          </a:bodyPr>
          <a:lstStyle/>
          <a:p>
            <a:pPr>
              <a:lnSpc>
                <a:spcPct val="150000"/>
              </a:lnSpc>
            </a:pPr>
            <a:r>
              <a:rPr lang="en-US" sz="2200" dirty="0" smtClean="0"/>
              <a:t>Thành viên:</a:t>
            </a:r>
          </a:p>
          <a:p>
            <a:pPr>
              <a:lnSpc>
                <a:spcPct val="150000"/>
              </a:lnSpc>
            </a:pPr>
            <a:r>
              <a:rPr lang="en-US" sz="2200" dirty="0" smtClean="0"/>
              <a:t>       1. Nguyễn Nhật Hào	15110038</a:t>
            </a:r>
          </a:p>
          <a:p>
            <a:pPr>
              <a:lnSpc>
                <a:spcPct val="150000"/>
              </a:lnSpc>
            </a:pPr>
            <a:r>
              <a:rPr lang="en-US" sz="2200" dirty="0" smtClean="0"/>
              <a:t>       2. Phạm Gia Bảo Đại	</a:t>
            </a:r>
            <a:r>
              <a:rPr lang="en-US" sz="2200" dirty="0" smtClean="0"/>
              <a:t>15110029</a:t>
            </a:r>
            <a:endParaRPr lang="en-US" sz="2200" dirty="0"/>
          </a:p>
          <a:p>
            <a:pPr>
              <a:lnSpc>
                <a:spcPct val="150000"/>
              </a:lnSpc>
            </a:pPr>
            <a:r>
              <a:rPr lang="en-US" sz="2200" dirty="0" smtClean="0"/>
              <a:t>GVHD: 	TS. Vũ Quang Huy</a:t>
            </a:r>
            <a:r>
              <a:rPr lang="en-US" sz="2000" dirty="0" smtClean="0"/>
              <a:t>		</a:t>
            </a:r>
            <a:endParaRPr lang="en-US" sz="2000" dirty="0"/>
          </a:p>
        </p:txBody>
      </p:sp>
    </p:spTree>
    <p:custDataLst>
      <p:tags r:id="rId1"/>
    </p:custDataLst>
    <p:extLst>
      <p:ext uri="{BB962C8B-B14F-4D97-AF65-F5344CB8AC3E}">
        <p14:creationId xmlns:p14="http://schemas.microsoft.com/office/powerpoint/2010/main" val="38269759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nodeType="withEffect">
                                  <p:stCondLst>
                                    <p:cond delay="250"/>
                                  </p:stCondLst>
                                  <p:childTnLst>
                                    <p:animMotion origin="layout" path="M 3.33333E-6 3.33333E-6 L -0.31927 -0.48681 " pathEditMode="relative" rAng="0" ptsTypes="AA">
                                      <p:cBhvr>
                                        <p:cTn id="6" dur="2000" fill="hold"/>
                                        <p:tgtEl>
                                          <p:spTgt spid="120985"/>
                                        </p:tgtEl>
                                        <p:attrNameLst>
                                          <p:attrName>ppt_x</p:attrName>
                                          <p:attrName>ppt_y</p:attrName>
                                        </p:attrNameLst>
                                      </p:cBhvr>
                                      <p:rCtr x="-15964" y="-24352"/>
                                    </p:animMotion>
                                  </p:childTnLst>
                                </p:cTn>
                              </p:par>
                              <p:par>
                                <p:cTn id="7" presetID="35" presetClass="path" presetSubtype="0" fill="hold" nodeType="withEffect">
                                  <p:stCondLst>
                                    <p:cond delay="250"/>
                                  </p:stCondLst>
                                  <p:childTnLst>
                                    <p:animMotion origin="layout" path="M 3.75E-6 3.7037E-7 L -0.32565 -0.36157 " pathEditMode="relative" rAng="0" ptsTypes="AA">
                                      <p:cBhvr>
                                        <p:cTn id="8" dur="2000" fill="hold"/>
                                        <p:tgtEl>
                                          <p:spTgt spid="120983"/>
                                        </p:tgtEl>
                                        <p:attrNameLst>
                                          <p:attrName>ppt_x</p:attrName>
                                          <p:attrName>ppt_y</p:attrName>
                                        </p:attrNameLst>
                                      </p:cBhvr>
                                      <p:rCtr x="-16289" y="-18079"/>
                                    </p:animMotion>
                                  </p:childTnLst>
                                </p:cTn>
                              </p:par>
                              <p:par>
                                <p:cTn id="9" presetID="35" presetClass="path" presetSubtype="0" fill="hold" nodeType="withEffect">
                                  <p:stCondLst>
                                    <p:cond delay="250"/>
                                  </p:stCondLst>
                                  <p:childTnLst>
                                    <p:animMotion origin="layout" path="M 1.875E-6 4.81481E-6 L -0.21068 -0.36783 " pathEditMode="relative" rAng="0" ptsTypes="AA">
                                      <p:cBhvr>
                                        <p:cTn id="10" dur="2000" fill="hold"/>
                                        <p:tgtEl>
                                          <p:spTgt spid="120984"/>
                                        </p:tgtEl>
                                        <p:attrNameLst>
                                          <p:attrName>ppt_x</p:attrName>
                                          <p:attrName>ppt_y</p:attrName>
                                        </p:attrNameLst>
                                      </p:cBhvr>
                                      <p:rCtr x="-10534" y="-18403"/>
                                    </p:animMotion>
                                  </p:childTnLst>
                                </p:cTn>
                              </p:par>
                              <p:par>
                                <p:cTn id="11" presetID="55" presetClass="entr" presetSubtype="0" fill="hold" nodeType="withEffect">
                                  <p:stCondLst>
                                    <p:cond delay="250"/>
                                  </p:stCondLst>
                                  <p:childTnLst>
                                    <p:set>
                                      <p:cBhvr>
                                        <p:cTn id="12" dur="1" fill="hold">
                                          <p:stCondLst>
                                            <p:cond delay="0"/>
                                          </p:stCondLst>
                                        </p:cTn>
                                        <p:tgtEl>
                                          <p:spTgt spid="2304"/>
                                        </p:tgtEl>
                                        <p:attrNameLst>
                                          <p:attrName>style.visibility</p:attrName>
                                        </p:attrNameLst>
                                      </p:cBhvr>
                                      <p:to>
                                        <p:strVal val="visible"/>
                                      </p:to>
                                    </p:set>
                                    <p:anim calcmode="lin" valueType="num">
                                      <p:cBhvr>
                                        <p:cTn id="13" dur="250" fill="hold"/>
                                        <p:tgtEl>
                                          <p:spTgt spid="2304"/>
                                        </p:tgtEl>
                                        <p:attrNameLst>
                                          <p:attrName>ppt_w</p:attrName>
                                        </p:attrNameLst>
                                      </p:cBhvr>
                                      <p:tavLst>
                                        <p:tav tm="0">
                                          <p:val>
                                            <p:strVal val="#ppt_w*0.70"/>
                                          </p:val>
                                        </p:tav>
                                        <p:tav tm="100000">
                                          <p:val>
                                            <p:strVal val="#ppt_w"/>
                                          </p:val>
                                        </p:tav>
                                      </p:tavLst>
                                    </p:anim>
                                    <p:anim calcmode="lin" valueType="num">
                                      <p:cBhvr>
                                        <p:cTn id="14" dur="250" fill="hold"/>
                                        <p:tgtEl>
                                          <p:spTgt spid="2304"/>
                                        </p:tgtEl>
                                        <p:attrNameLst>
                                          <p:attrName>ppt_h</p:attrName>
                                        </p:attrNameLst>
                                      </p:cBhvr>
                                      <p:tavLst>
                                        <p:tav tm="0">
                                          <p:val>
                                            <p:strVal val="#ppt_h"/>
                                          </p:val>
                                        </p:tav>
                                        <p:tav tm="100000">
                                          <p:val>
                                            <p:strVal val="#ppt_h"/>
                                          </p:val>
                                        </p:tav>
                                      </p:tavLst>
                                    </p:anim>
                                    <p:animEffect transition="in" filter="fade">
                                      <p:cBhvr>
                                        <p:cTn id="15" dur="250"/>
                                        <p:tgtEl>
                                          <p:spTgt spid="2304"/>
                                        </p:tgtEl>
                                      </p:cBhvr>
                                    </p:animEffect>
                                  </p:childTnLst>
                                </p:cTn>
                              </p:par>
                              <p:par>
                                <p:cTn id="16" presetID="23" presetClass="exit" presetSubtype="272" fill="hold" nodeType="withEffect">
                                  <p:stCondLst>
                                    <p:cond delay="250"/>
                                  </p:stCondLst>
                                  <p:childTnLst>
                                    <p:anim calcmode="lin" valueType="num">
                                      <p:cBhvr>
                                        <p:cTn id="17" dur="2000"/>
                                        <p:tgtEl>
                                          <p:spTgt spid="2304"/>
                                        </p:tgtEl>
                                        <p:attrNameLst>
                                          <p:attrName>ppt_w</p:attrName>
                                        </p:attrNameLst>
                                      </p:cBhvr>
                                      <p:tavLst>
                                        <p:tav tm="0">
                                          <p:val>
                                            <p:strVal val="ppt_w"/>
                                          </p:val>
                                        </p:tav>
                                        <p:tav tm="100000">
                                          <p:val>
                                            <p:strVal val="4/3*ppt_w"/>
                                          </p:val>
                                        </p:tav>
                                      </p:tavLst>
                                    </p:anim>
                                    <p:anim calcmode="lin" valueType="num">
                                      <p:cBhvr>
                                        <p:cTn id="18" dur="2000"/>
                                        <p:tgtEl>
                                          <p:spTgt spid="2304"/>
                                        </p:tgtEl>
                                        <p:attrNameLst>
                                          <p:attrName>ppt_h</p:attrName>
                                        </p:attrNameLst>
                                      </p:cBhvr>
                                      <p:tavLst>
                                        <p:tav tm="0">
                                          <p:val>
                                            <p:strVal val="ppt_h"/>
                                          </p:val>
                                        </p:tav>
                                        <p:tav tm="100000">
                                          <p:val>
                                            <p:strVal val="4/3*ppt_h"/>
                                          </p:val>
                                        </p:tav>
                                      </p:tavLst>
                                    </p:anim>
                                    <p:set>
                                      <p:cBhvr>
                                        <p:cTn id="19" dur="1" fill="hold">
                                          <p:stCondLst>
                                            <p:cond delay="1999"/>
                                          </p:stCondLst>
                                        </p:cTn>
                                        <p:tgtEl>
                                          <p:spTgt spid="2304"/>
                                        </p:tgtEl>
                                        <p:attrNameLst>
                                          <p:attrName>style.visibility</p:attrName>
                                        </p:attrNameLst>
                                      </p:cBhvr>
                                      <p:to>
                                        <p:strVal val="hidden"/>
                                      </p:to>
                                    </p:set>
                                  </p:childTnLst>
                                </p:cTn>
                              </p:par>
                              <p:par>
                                <p:cTn id="20" presetID="10" presetClass="exit" presetSubtype="0" fill="hold" nodeType="withEffect">
                                  <p:stCondLst>
                                    <p:cond delay="250"/>
                                  </p:stCondLst>
                                  <p:childTnLst>
                                    <p:animEffect transition="out" filter="fade">
                                      <p:cBhvr>
                                        <p:cTn id="21" dur="2000"/>
                                        <p:tgtEl>
                                          <p:spTgt spid="2304"/>
                                        </p:tgtEl>
                                      </p:cBhvr>
                                    </p:animEffect>
                                    <p:set>
                                      <p:cBhvr>
                                        <p:cTn id="22" dur="1" fill="hold">
                                          <p:stCondLst>
                                            <p:cond delay="1999"/>
                                          </p:stCondLst>
                                        </p:cTn>
                                        <p:tgtEl>
                                          <p:spTgt spid="2304"/>
                                        </p:tgtEl>
                                        <p:attrNameLst>
                                          <p:attrName>style.visibility</p:attrName>
                                        </p:attrNameLst>
                                      </p:cBhvr>
                                      <p:to>
                                        <p:strVal val="hidden"/>
                                      </p:to>
                                    </p:set>
                                  </p:childTnLst>
                                </p:cTn>
                              </p:par>
                              <p:par>
                                <p:cTn id="23" presetID="6" presetClass="emph" presetSubtype="0" fill="hold" nodeType="withEffect">
                                  <p:stCondLst>
                                    <p:cond delay="250"/>
                                  </p:stCondLst>
                                  <p:childTnLst>
                                    <p:animScale>
                                      <p:cBhvr>
                                        <p:cTn id="24" dur="2000" fill="hold"/>
                                        <p:tgtEl>
                                          <p:spTgt spid="2304"/>
                                        </p:tgtEl>
                                      </p:cBhvr>
                                      <p:by x="250000" y="250000"/>
                                    </p:animScale>
                                  </p:childTnLst>
                                </p:cTn>
                              </p:par>
                              <p:par>
                                <p:cTn id="25" presetID="42" presetClass="path" presetSubtype="0" decel="100000" fill="hold" nodeType="withEffect">
                                  <p:stCondLst>
                                    <p:cond delay="250"/>
                                  </p:stCondLst>
                                  <p:childTnLst>
                                    <p:animMotion origin="layout" path="M 1.45833E-6 0 L -0.00326 -0.11898 " pathEditMode="relative" rAng="0" ptsTypes="AA">
                                      <p:cBhvr>
                                        <p:cTn id="26" dur="2000" fill="hold"/>
                                        <p:tgtEl>
                                          <p:spTgt spid="2304"/>
                                        </p:tgtEl>
                                        <p:attrNameLst>
                                          <p:attrName>ppt_x</p:attrName>
                                          <p:attrName>ppt_y</p:attrName>
                                        </p:attrNameLst>
                                      </p:cBhvr>
                                      <p:rCtr x="-169" y="-5949"/>
                                    </p:animMotion>
                                  </p:childTnLst>
                                </p:cTn>
                              </p:par>
                              <p:par>
                                <p:cTn id="27" presetID="55" presetClass="entr" presetSubtype="0" fill="hold" nodeType="withEffect">
                                  <p:stCondLst>
                                    <p:cond delay="350"/>
                                  </p:stCondLst>
                                  <p:childTnLst>
                                    <p:set>
                                      <p:cBhvr>
                                        <p:cTn id="28" dur="1" fill="hold">
                                          <p:stCondLst>
                                            <p:cond delay="0"/>
                                          </p:stCondLst>
                                        </p:cTn>
                                        <p:tgtEl>
                                          <p:spTgt spid="2305"/>
                                        </p:tgtEl>
                                        <p:attrNameLst>
                                          <p:attrName>style.visibility</p:attrName>
                                        </p:attrNameLst>
                                      </p:cBhvr>
                                      <p:to>
                                        <p:strVal val="visible"/>
                                      </p:to>
                                    </p:set>
                                    <p:anim calcmode="lin" valueType="num">
                                      <p:cBhvr>
                                        <p:cTn id="29" dur="250" fill="hold"/>
                                        <p:tgtEl>
                                          <p:spTgt spid="2305"/>
                                        </p:tgtEl>
                                        <p:attrNameLst>
                                          <p:attrName>ppt_w</p:attrName>
                                        </p:attrNameLst>
                                      </p:cBhvr>
                                      <p:tavLst>
                                        <p:tav tm="0">
                                          <p:val>
                                            <p:strVal val="#ppt_w*0.70"/>
                                          </p:val>
                                        </p:tav>
                                        <p:tav tm="100000">
                                          <p:val>
                                            <p:strVal val="#ppt_w"/>
                                          </p:val>
                                        </p:tav>
                                      </p:tavLst>
                                    </p:anim>
                                    <p:anim calcmode="lin" valueType="num">
                                      <p:cBhvr>
                                        <p:cTn id="30" dur="250" fill="hold"/>
                                        <p:tgtEl>
                                          <p:spTgt spid="2305"/>
                                        </p:tgtEl>
                                        <p:attrNameLst>
                                          <p:attrName>ppt_h</p:attrName>
                                        </p:attrNameLst>
                                      </p:cBhvr>
                                      <p:tavLst>
                                        <p:tav tm="0">
                                          <p:val>
                                            <p:strVal val="#ppt_h"/>
                                          </p:val>
                                        </p:tav>
                                        <p:tav tm="100000">
                                          <p:val>
                                            <p:strVal val="#ppt_h"/>
                                          </p:val>
                                        </p:tav>
                                      </p:tavLst>
                                    </p:anim>
                                    <p:animEffect transition="in" filter="fade">
                                      <p:cBhvr>
                                        <p:cTn id="31" dur="250"/>
                                        <p:tgtEl>
                                          <p:spTgt spid="2305"/>
                                        </p:tgtEl>
                                      </p:cBhvr>
                                    </p:animEffect>
                                  </p:childTnLst>
                                </p:cTn>
                              </p:par>
                              <p:par>
                                <p:cTn id="32" presetID="23" presetClass="exit" presetSubtype="272" fill="hold" nodeType="withEffect">
                                  <p:stCondLst>
                                    <p:cond delay="350"/>
                                  </p:stCondLst>
                                  <p:childTnLst>
                                    <p:anim calcmode="lin" valueType="num">
                                      <p:cBhvr>
                                        <p:cTn id="33" dur="2000"/>
                                        <p:tgtEl>
                                          <p:spTgt spid="2305"/>
                                        </p:tgtEl>
                                        <p:attrNameLst>
                                          <p:attrName>ppt_w</p:attrName>
                                        </p:attrNameLst>
                                      </p:cBhvr>
                                      <p:tavLst>
                                        <p:tav tm="0">
                                          <p:val>
                                            <p:strVal val="ppt_w"/>
                                          </p:val>
                                        </p:tav>
                                        <p:tav tm="100000">
                                          <p:val>
                                            <p:strVal val="4/3*ppt_w"/>
                                          </p:val>
                                        </p:tav>
                                      </p:tavLst>
                                    </p:anim>
                                    <p:anim calcmode="lin" valueType="num">
                                      <p:cBhvr>
                                        <p:cTn id="34" dur="2000"/>
                                        <p:tgtEl>
                                          <p:spTgt spid="2305"/>
                                        </p:tgtEl>
                                        <p:attrNameLst>
                                          <p:attrName>ppt_h</p:attrName>
                                        </p:attrNameLst>
                                      </p:cBhvr>
                                      <p:tavLst>
                                        <p:tav tm="0">
                                          <p:val>
                                            <p:strVal val="ppt_h"/>
                                          </p:val>
                                        </p:tav>
                                        <p:tav tm="100000">
                                          <p:val>
                                            <p:strVal val="4/3*ppt_h"/>
                                          </p:val>
                                        </p:tav>
                                      </p:tavLst>
                                    </p:anim>
                                    <p:set>
                                      <p:cBhvr>
                                        <p:cTn id="35" dur="1" fill="hold">
                                          <p:stCondLst>
                                            <p:cond delay="1999"/>
                                          </p:stCondLst>
                                        </p:cTn>
                                        <p:tgtEl>
                                          <p:spTgt spid="2305"/>
                                        </p:tgtEl>
                                        <p:attrNameLst>
                                          <p:attrName>style.visibility</p:attrName>
                                        </p:attrNameLst>
                                      </p:cBhvr>
                                      <p:to>
                                        <p:strVal val="hidden"/>
                                      </p:to>
                                    </p:set>
                                  </p:childTnLst>
                                </p:cTn>
                              </p:par>
                              <p:par>
                                <p:cTn id="36" presetID="10" presetClass="exit" presetSubtype="0" fill="hold" nodeType="withEffect">
                                  <p:stCondLst>
                                    <p:cond delay="350"/>
                                  </p:stCondLst>
                                  <p:childTnLst>
                                    <p:animEffect transition="out" filter="fade">
                                      <p:cBhvr>
                                        <p:cTn id="37" dur="2000"/>
                                        <p:tgtEl>
                                          <p:spTgt spid="2305"/>
                                        </p:tgtEl>
                                      </p:cBhvr>
                                    </p:animEffect>
                                    <p:set>
                                      <p:cBhvr>
                                        <p:cTn id="38" dur="1" fill="hold">
                                          <p:stCondLst>
                                            <p:cond delay="1999"/>
                                          </p:stCondLst>
                                        </p:cTn>
                                        <p:tgtEl>
                                          <p:spTgt spid="2305"/>
                                        </p:tgtEl>
                                        <p:attrNameLst>
                                          <p:attrName>style.visibility</p:attrName>
                                        </p:attrNameLst>
                                      </p:cBhvr>
                                      <p:to>
                                        <p:strVal val="hidden"/>
                                      </p:to>
                                    </p:set>
                                  </p:childTnLst>
                                </p:cTn>
                              </p:par>
                              <p:par>
                                <p:cTn id="39" presetID="6" presetClass="emph" presetSubtype="0" fill="hold" nodeType="withEffect">
                                  <p:stCondLst>
                                    <p:cond delay="350"/>
                                  </p:stCondLst>
                                  <p:childTnLst>
                                    <p:animScale>
                                      <p:cBhvr>
                                        <p:cTn id="40" dur="2000" fill="hold"/>
                                        <p:tgtEl>
                                          <p:spTgt spid="2305"/>
                                        </p:tgtEl>
                                      </p:cBhvr>
                                      <p:by x="250000" y="250000"/>
                                    </p:animScale>
                                  </p:childTnLst>
                                </p:cTn>
                              </p:par>
                              <p:par>
                                <p:cTn id="41" presetID="42" presetClass="path" presetSubtype="0" decel="100000" fill="hold" nodeType="withEffect">
                                  <p:stCondLst>
                                    <p:cond delay="350"/>
                                  </p:stCondLst>
                                  <p:childTnLst>
                                    <p:animMotion origin="layout" path="M -8.33333E-7 0 L -0.00325 -0.11898 " pathEditMode="relative" rAng="0" ptsTypes="AA">
                                      <p:cBhvr>
                                        <p:cTn id="42" dur="2000" fill="hold"/>
                                        <p:tgtEl>
                                          <p:spTgt spid="2305"/>
                                        </p:tgtEl>
                                        <p:attrNameLst>
                                          <p:attrName>ppt_x</p:attrName>
                                          <p:attrName>ppt_y</p:attrName>
                                        </p:attrNameLst>
                                      </p:cBhvr>
                                      <p:rCtr x="-169" y="-5949"/>
                                    </p:animMotion>
                                  </p:childTnLst>
                                </p:cTn>
                              </p:par>
                              <p:par>
                                <p:cTn id="43" presetID="55" presetClass="entr" presetSubtype="0" fill="hold" nodeType="withEffect">
                                  <p:stCondLst>
                                    <p:cond delay="450"/>
                                  </p:stCondLst>
                                  <p:childTnLst>
                                    <p:set>
                                      <p:cBhvr>
                                        <p:cTn id="44" dur="1" fill="hold">
                                          <p:stCondLst>
                                            <p:cond delay="0"/>
                                          </p:stCondLst>
                                        </p:cTn>
                                        <p:tgtEl>
                                          <p:spTgt spid="2306"/>
                                        </p:tgtEl>
                                        <p:attrNameLst>
                                          <p:attrName>style.visibility</p:attrName>
                                        </p:attrNameLst>
                                      </p:cBhvr>
                                      <p:to>
                                        <p:strVal val="visible"/>
                                      </p:to>
                                    </p:set>
                                    <p:anim calcmode="lin" valueType="num">
                                      <p:cBhvr>
                                        <p:cTn id="45" dur="250" fill="hold"/>
                                        <p:tgtEl>
                                          <p:spTgt spid="2306"/>
                                        </p:tgtEl>
                                        <p:attrNameLst>
                                          <p:attrName>ppt_w</p:attrName>
                                        </p:attrNameLst>
                                      </p:cBhvr>
                                      <p:tavLst>
                                        <p:tav tm="0">
                                          <p:val>
                                            <p:strVal val="#ppt_w*0.70"/>
                                          </p:val>
                                        </p:tav>
                                        <p:tav tm="100000">
                                          <p:val>
                                            <p:strVal val="#ppt_w"/>
                                          </p:val>
                                        </p:tav>
                                      </p:tavLst>
                                    </p:anim>
                                    <p:anim calcmode="lin" valueType="num">
                                      <p:cBhvr>
                                        <p:cTn id="46" dur="250" fill="hold"/>
                                        <p:tgtEl>
                                          <p:spTgt spid="2306"/>
                                        </p:tgtEl>
                                        <p:attrNameLst>
                                          <p:attrName>ppt_h</p:attrName>
                                        </p:attrNameLst>
                                      </p:cBhvr>
                                      <p:tavLst>
                                        <p:tav tm="0">
                                          <p:val>
                                            <p:strVal val="#ppt_h"/>
                                          </p:val>
                                        </p:tav>
                                        <p:tav tm="100000">
                                          <p:val>
                                            <p:strVal val="#ppt_h"/>
                                          </p:val>
                                        </p:tav>
                                      </p:tavLst>
                                    </p:anim>
                                    <p:animEffect transition="in" filter="fade">
                                      <p:cBhvr>
                                        <p:cTn id="47" dur="250"/>
                                        <p:tgtEl>
                                          <p:spTgt spid="2306"/>
                                        </p:tgtEl>
                                      </p:cBhvr>
                                    </p:animEffect>
                                  </p:childTnLst>
                                </p:cTn>
                              </p:par>
                              <p:par>
                                <p:cTn id="48" presetID="23" presetClass="exit" presetSubtype="272" fill="hold" nodeType="withEffect">
                                  <p:stCondLst>
                                    <p:cond delay="450"/>
                                  </p:stCondLst>
                                  <p:childTnLst>
                                    <p:anim calcmode="lin" valueType="num">
                                      <p:cBhvr>
                                        <p:cTn id="49" dur="2000"/>
                                        <p:tgtEl>
                                          <p:spTgt spid="2306"/>
                                        </p:tgtEl>
                                        <p:attrNameLst>
                                          <p:attrName>ppt_w</p:attrName>
                                        </p:attrNameLst>
                                      </p:cBhvr>
                                      <p:tavLst>
                                        <p:tav tm="0">
                                          <p:val>
                                            <p:strVal val="ppt_w"/>
                                          </p:val>
                                        </p:tav>
                                        <p:tav tm="100000">
                                          <p:val>
                                            <p:strVal val="4/3*ppt_w"/>
                                          </p:val>
                                        </p:tav>
                                      </p:tavLst>
                                    </p:anim>
                                    <p:anim calcmode="lin" valueType="num">
                                      <p:cBhvr>
                                        <p:cTn id="50" dur="2000"/>
                                        <p:tgtEl>
                                          <p:spTgt spid="2306"/>
                                        </p:tgtEl>
                                        <p:attrNameLst>
                                          <p:attrName>ppt_h</p:attrName>
                                        </p:attrNameLst>
                                      </p:cBhvr>
                                      <p:tavLst>
                                        <p:tav tm="0">
                                          <p:val>
                                            <p:strVal val="ppt_h"/>
                                          </p:val>
                                        </p:tav>
                                        <p:tav tm="100000">
                                          <p:val>
                                            <p:strVal val="4/3*ppt_h"/>
                                          </p:val>
                                        </p:tav>
                                      </p:tavLst>
                                    </p:anim>
                                    <p:set>
                                      <p:cBhvr>
                                        <p:cTn id="51" dur="1" fill="hold">
                                          <p:stCondLst>
                                            <p:cond delay="1999"/>
                                          </p:stCondLst>
                                        </p:cTn>
                                        <p:tgtEl>
                                          <p:spTgt spid="2306"/>
                                        </p:tgtEl>
                                        <p:attrNameLst>
                                          <p:attrName>style.visibility</p:attrName>
                                        </p:attrNameLst>
                                      </p:cBhvr>
                                      <p:to>
                                        <p:strVal val="hidden"/>
                                      </p:to>
                                    </p:set>
                                  </p:childTnLst>
                                </p:cTn>
                              </p:par>
                              <p:par>
                                <p:cTn id="52" presetID="10" presetClass="exit" presetSubtype="0" fill="hold" nodeType="withEffect">
                                  <p:stCondLst>
                                    <p:cond delay="450"/>
                                  </p:stCondLst>
                                  <p:childTnLst>
                                    <p:animEffect transition="out" filter="fade">
                                      <p:cBhvr>
                                        <p:cTn id="53" dur="2000"/>
                                        <p:tgtEl>
                                          <p:spTgt spid="2306"/>
                                        </p:tgtEl>
                                      </p:cBhvr>
                                    </p:animEffect>
                                    <p:set>
                                      <p:cBhvr>
                                        <p:cTn id="54" dur="1" fill="hold">
                                          <p:stCondLst>
                                            <p:cond delay="1999"/>
                                          </p:stCondLst>
                                        </p:cTn>
                                        <p:tgtEl>
                                          <p:spTgt spid="2306"/>
                                        </p:tgtEl>
                                        <p:attrNameLst>
                                          <p:attrName>style.visibility</p:attrName>
                                        </p:attrNameLst>
                                      </p:cBhvr>
                                      <p:to>
                                        <p:strVal val="hidden"/>
                                      </p:to>
                                    </p:set>
                                  </p:childTnLst>
                                </p:cTn>
                              </p:par>
                              <p:par>
                                <p:cTn id="55" presetID="6" presetClass="emph" presetSubtype="0" fill="hold" nodeType="withEffect">
                                  <p:stCondLst>
                                    <p:cond delay="450"/>
                                  </p:stCondLst>
                                  <p:childTnLst>
                                    <p:animScale>
                                      <p:cBhvr>
                                        <p:cTn id="56" dur="2000" fill="hold"/>
                                        <p:tgtEl>
                                          <p:spTgt spid="2306"/>
                                        </p:tgtEl>
                                      </p:cBhvr>
                                      <p:by x="250000" y="250000"/>
                                    </p:animScale>
                                  </p:childTnLst>
                                </p:cTn>
                              </p:par>
                              <p:par>
                                <p:cTn id="57" presetID="42" presetClass="path" presetSubtype="0" decel="100000" fill="hold" nodeType="withEffect">
                                  <p:stCondLst>
                                    <p:cond delay="450"/>
                                  </p:stCondLst>
                                  <p:childTnLst>
                                    <p:animMotion origin="layout" path="M 2.5E-6 0 L -0.00326 -0.11898 " pathEditMode="relative" rAng="0" ptsTypes="AA">
                                      <p:cBhvr>
                                        <p:cTn id="58" dur="2000" fill="hold"/>
                                        <p:tgtEl>
                                          <p:spTgt spid="2306"/>
                                        </p:tgtEl>
                                        <p:attrNameLst>
                                          <p:attrName>ppt_x</p:attrName>
                                          <p:attrName>ppt_y</p:attrName>
                                        </p:attrNameLst>
                                      </p:cBhvr>
                                      <p:rCtr x="-169" y="-5949"/>
                                    </p:animMotion>
                                  </p:childTnLst>
                                </p:cTn>
                              </p:par>
                              <p:par>
                                <p:cTn id="59" presetID="55" presetClass="entr" presetSubtype="0" fill="hold" nodeType="withEffect">
                                  <p:stCondLst>
                                    <p:cond delay="550"/>
                                  </p:stCondLst>
                                  <p:childTnLst>
                                    <p:set>
                                      <p:cBhvr>
                                        <p:cTn id="60" dur="1" fill="hold">
                                          <p:stCondLst>
                                            <p:cond delay="0"/>
                                          </p:stCondLst>
                                        </p:cTn>
                                        <p:tgtEl>
                                          <p:spTgt spid="2307"/>
                                        </p:tgtEl>
                                        <p:attrNameLst>
                                          <p:attrName>style.visibility</p:attrName>
                                        </p:attrNameLst>
                                      </p:cBhvr>
                                      <p:to>
                                        <p:strVal val="visible"/>
                                      </p:to>
                                    </p:set>
                                    <p:anim calcmode="lin" valueType="num">
                                      <p:cBhvr>
                                        <p:cTn id="61" dur="250" fill="hold"/>
                                        <p:tgtEl>
                                          <p:spTgt spid="2307"/>
                                        </p:tgtEl>
                                        <p:attrNameLst>
                                          <p:attrName>ppt_w</p:attrName>
                                        </p:attrNameLst>
                                      </p:cBhvr>
                                      <p:tavLst>
                                        <p:tav tm="0">
                                          <p:val>
                                            <p:strVal val="#ppt_w*0.70"/>
                                          </p:val>
                                        </p:tav>
                                        <p:tav tm="100000">
                                          <p:val>
                                            <p:strVal val="#ppt_w"/>
                                          </p:val>
                                        </p:tav>
                                      </p:tavLst>
                                    </p:anim>
                                    <p:anim calcmode="lin" valueType="num">
                                      <p:cBhvr>
                                        <p:cTn id="62" dur="250" fill="hold"/>
                                        <p:tgtEl>
                                          <p:spTgt spid="2307"/>
                                        </p:tgtEl>
                                        <p:attrNameLst>
                                          <p:attrName>ppt_h</p:attrName>
                                        </p:attrNameLst>
                                      </p:cBhvr>
                                      <p:tavLst>
                                        <p:tav tm="0">
                                          <p:val>
                                            <p:strVal val="#ppt_h"/>
                                          </p:val>
                                        </p:tav>
                                        <p:tav tm="100000">
                                          <p:val>
                                            <p:strVal val="#ppt_h"/>
                                          </p:val>
                                        </p:tav>
                                      </p:tavLst>
                                    </p:anim>
                                    <p:animEffect transition="in" filter="fade">
                                      <p:cBhvr>
                                        <p:cTn id="63" dur="250"/>
                                        <p:tgtEl>
                                          <p:spTgt spid="2307"/>
                                        </p:tgtEl>
                                      </p:cBhvr>
                                    </p:animEffect>
                                  </p:childTnLst>
                                </p:cTn>
                              </p:par>
                              <p:par>
                                <p:cTn id="64" presetID="23" presetClass="exit" presetSubtype="272" fill="hold" nodeType="withEffect">
                                  <p:stCondLst>
                                    <p:cond delay="550"/>
                                  </p:stCondLst>
                                  <p:childTnLst>
                                    <p:anim calcmode="lin" valueType="num">
                                      <p:cBhvr>
                                        <p:cTn id="65" dur="2000"/>
                                        <p:tgtEl>
                                          <p:spTgt spid="2307"/>
                                        </p:tgtEl>
                                        <p:attrNameLst>
                                          <p:attrName>ppt_w</p:attrName>
                                        </p:attrNameLst>
                                      </p:cBhvr>
                                      <p:tavLst>
                                        <p:tav tm="0">
                                          <p:val>
                                            <p:strVal val="ppt_w"/>
                                          </p:val>
                                        </p:tav>
                                        <p:tav tm="100000">
                                          <p:val>
                                            <p:strVal val="4/3*ppt_w"/>
                                          </p:val>
                                        </p:tav>
                                      </p:tavLst>
                                    </p:anim>
                                    <p:anim calcmode="lin" valueType="num">
                                      <p:cBhvr>
                                        <p:cTn id="66" dur="2000"/>
                                        <p:tgtEl>
                                          <p:spTgt spid="2307"/>
                                        </p:tgtEl>
                                        <p:attrNameLst>
                                          <p:attrName>ppt_h</p:attrName>
                                        </p:attrNameLst>
                                      </p:cBhvr>
                                      <p:tavLst>
                                        <p:tav tm="0">
                                          <p:val>
                                            <p:strVal val="ppt_h"/>
                                          </p:val>
                                        </p:tav>
                                        <p:tav tm="100000">
                                          <p:val>
                                            <p:strVal val="4/3*ppt_h"/>
                                          </p:val>
                                        </p:tav>
                                      </p:tavLst>
                                    </p:anim>
                                    <p:set>
                                      <p:cBhvr>
                                        <p:cTn id="67" dur="1" fill="hold">
                                          <p:stCondLst>
                                            <p:cond delay="1999"/>
                                          </p:stCondLst>
                                        </p:cTn>
                                        <p:tgtEl>
                                          <p:spTgt spid="2307"/>
                                        </p:tgtEl>
                                        <p:attrNameLst>
                                          <p:attrName>style.visibility</p:attrName>
                                        </p:attrNameLst>
                                      </p:cBhvr>
                                      <p:to>
                                        <p:strVal val="hidden"/>
                                      </p:to>
                                    </p:set>
                                  </p:childTnLst>
                                </p:cTn>
                              </p:par>
                              <p:par>
                                <p:cTn id="68" presetID="10" presetClass="exit" presetSubtype="0" fill="hold" nodeType="withEffect">
                                  <p:stCondLst>
                                    <p:cond delay="550"/>
                                  </p:stCondLst>
                                  <p:childTnLst>
                                    <p:animEffect transition="out" filter="fade">
                                      <p:cBhvr>
                                        <p:cTn id="69" dur="2000"/>
                                        <p:tgtEl>
                                          <p:spTgt spid="2307"/>
                                        </p:tgtEl>
                                      </p:cBhvr>
                                    </p:animEffect>
                                    <p:set>
                                      <p:cBhvr>
                                        <p:cTn id="70" dur="1" fill="hold">
                                          <p:stCondLst>
                                            <p:cond delay="1999"/>
                                          </p:stCondLst>
                                        </p:cTn>
                                        <p:tgtEl>
                                          <p:spTgt spid="2307"/>
                                        </p:tgtEl>
                                        <p:attrNameLst>
                                          <p:attrName>style.visibility</p:attrName>
                                        </p:attrNameLst>
                                      </p:cBhvr>
                                      <p:to>
                                        <p:strVal val="hidden"/>
                                      </p:to>
                                    </p:set>
                                  </p:childTnLst>
                                </p:cTn>
                              </p:par>
                              <p:par>
                                <p:cTn id="71" presetID="6" presetClass="emph" presetSubtype="0" fill="hold" nodeType="withEffect">
                                  <p:stCondLst>
                                    <p:cond delay="550"/>
                                  </p:stCondLst>
                                  <p:childTnLst>
                                    <p:animScale>
                                      <p:cBhvr>
                                        <p:cTn id="72" dur="2000" fill="hold"/>
                                        <p:tgtEl>
                                          <p:spTgt spid="2307"/>
                                        </p:tgtEl>
                                      </p:cBhvr>
                                      <p:by x="250000" y="250000"/>
                                    </p:animScale>
                                  </p:childTnLst>
                                </p:cTn>
                              </p:par>
                              <p:par>
                                <p:cTn id="73" presetID="42" presetClass="path" presetSubtype="0" decel="100000" fill="hold" nodeType="withEffect">
                                  <p:stCondLst>
                                    <p:cond delay="550"/>
                                  </p:stCondLst>
                                  <p:childTnLst>
                                    <p:animMotion origin="layout" path="M 5E-6 0 L -0.00325 -0.11898 " pathEditMode="relative" rAng="0" ptsTypes="AA">
                                      <p:cBhvr>
                                        <p:cTn id="74" dur="2000" fill="hold"/>
                                        <p:tgtEl>
                                          <p:spTgt spid="2307"/>
                                        </p:tgtEl>
                                        <p:attrNameLst>
                                          <p:attrName>ppt_x</p:attrName>
                                          <p:attrName>ppt_y</p:attrName>
                                        </p:attrNameLst>
                                      </p:cBhvr>
                                      <p:rCtr x="-169" y="-5949"/>
                                    </p:animMotion>
                                  </p:childTnLst>
                                </p:cTn>
                              </p:par>
                              <p:par>
                                <p:cTn id="75" presetID="55" presetClass="entr" presetSubtype="0" fill="hold" nodeType="withEffect">
                                  <p:stCondLst>
                                    <p:cond delay="650"/>
                                  </p:stCondLst>
                                  <p:childTnLst>
                                    <p:set>
                                      <p:cBhvr>
                                        <p:cTn id="76" dur="1" fill="hold">
                                          <p:stCondLst>
                                            <p:cond delay="0"/>
                                          </p:stCondLst>
                                        </p:cTn>
                                        <p:tgtEl>
                                          <p:spTgt spid="2308"/>
                                        </p:tgtEl>
                                        <p:attrNameLst>
                                          <p:attrName>style.visibility</p:attrName>
                                        </p:attrNameLst>
                                      </p:cBhvr>
                                      <p:to>
                                        <p:strVal val="visible"/>
                                      </p:to>
                                    </p:set>
                                    <p:anim calcmode="lin" valueType="num">
                                      <p:cBhvr>
                                        <p:cTn id="77" dur="250" fill="hold"/>
                                        <p:tgtEl>
                                          <p:spTgt spid="2308"/>
                                        </p:tgtEl>
                                        <p:attrNameLst>
                                          <p:attrName>ppt_w</p:attrName>
                                        </p:attrNameLst>
                                      </p:cBhvr>
                                      <p:tavLst>
                                        <p:tav tm="0">
                                          <p:val>
                                            <p:strVal val="#ppt_w*0.70"/>
                                          </p:val>
                                        </p:tav>
                                        <p:tav tm="100000">
                                          <p:val>
                                            <p:strVal val="#ppt_w"/>
                                          </p:val>
                                        </p:tav>
                                      </p:tavLst>
                                    </p:anim>
                                    <p:anim calcmode="lin" valueType="num">
                                      <p:cBhvr>
                                        <p:cTn id="78" dur="250" fill="hold"/>
                                        <p:tgtEl>
                                          <p:spTgt spid="2308"/>
                                        </p:tgtEl>
                                        <p:attrNameLst>
                                          <p:attrName>ppt_h</p:attrName>
                                        </p:attrNameLst>
                                      </p:cBhvr>
                                      <p:tavLst>
                                        <p:tav tm="0">
                                          <p:val>
                                            <p:strVal val="#ppt_h"/>
                                          </p:val>
                                        </p:tav>
                                        <p:tav tm="100000">
                                          <p:val>
                                            <p:strVal val="#ppt_h"/>
                                          </p:val>
                                        </p:tav>
                                      </p:tavLst>
                                    </p:anim>
                                    <p:animEffect transition="in" filter="fade">
                                      <p:cBhvr>
                                        <p:cTn id="79" dur="250"/>
                                        <p:tgtEl>
                                          <p:spTgt spid="2308"/>
                                        </p:tgtEl>
                                      </p:cBhvr>
                                    </p:animEffect>
                                  </p:childTnLst>
                                </p:cTn>
                              </p:par>
                              <p:par>
                                <p:cTn id="80" presetID="23" presetClass="exit" presetSubtype="272" fill="hold" nodeType="withEffect">
                                  <p:stCondLst>
                                    <p:cond delay="650"/>
                                  </p:stCondLst>
                                  <p:childTnLst>
                                    <p:anim calcmode="lin" valueType="num">
                                      <p:cBhvr>
                                        <p:cTn id="81" dur="2000"/>
                                        <p:tgtEl>
                                          <p:spTgt spid="2308"/>
                                        </p:tgtEl>
                                        <p:attrNameLst>
                                          <p:attrName>ppt_w</p:attrName>
                                        </p:attrNameLst>
                                      </p:cBhvr>
                                      <p:tavLst>
                                        <p:tav tm="0">
                                          <p:val>
                                            <p:strVal val="ppt_w"/>
                                          </p:val>
                                        </p:tav>
                                        <p:tav tm="100000">
                                          <p:val>
                                            <p:strVal val="4/3*ppt_w"/>
                                          </p:val>
                                        </p:tav>
                                      </p:tavLst>
                                    </p:anim>
                                    <p:anim calcmode="lin" valueType="num">
                                      <p:cBhvr>
                                        <p:cTn id="82" dur="2000"/>
                                        <p:tgtEl>
                                          <p:spTgt spid="2308"/>
                                        </p:tgtEl>
                                        <p:attrNameLst>
                                          <p:attrName>ppt_h</p:attrName>
                                        </p:attrNameLst>
                                      </p:cBhvr>
                                      <p:tavLst>
                                        <p:tav tm="0">
                                          <p:val>
                                            <p:strVal val="ppt_h"/>
                                          </p:val>
                                        </p:tav>
                                        <p:tav tm="100000">
                                          <p:val>
                                            <p:strVal val="4/3*ppt_h"/>
                                          </p:val>
                                        </p:tav>
                                      </p:tavLst>
                                    </p:anim>
                                    <p:set>
                                      <p:cBhvr>
                                        <p:cTn id="83" dur="1" fill="hold">
                                          <p:stCondLst>
                                            <p:cond delay="1999"/>
                                          </p:stCondLst>
                                        </p:cTn>
                                        <p:tgtEl>
                                          <p:spTgt spid="2308"/>
                                        </p:tgtEl>
                                        <p:attrNameLst>
                                          <p:attrName>style.visibility</p:attrName>
                                        </p:attrNameLst>
                                      </p:cBhvr>
                                      <p:to>
                                        <p:strVal val="hidden"/>
                                      </p:to>
                                    </p:set>
                                  </p:childTnLst>
                                </p:cTn>
                              </p:par>
                              <p:par>
                                <p:cTn id="84" presetID="10" presetClass="exit" presetSubtype="0" fill="hold" nodeType="withEffect">
                                  <p:stCondLst>
                                    <p:cond delay="650"/>
                                  </p:stCondLst>
                                  <p:childTnLst>
                                    <p:animEffect transition="out" filter="fade">
                                      <p:cBhvr>
                                        <p:cTn id="85" dur="2000"/>
                                        <p:tgtEl>
                                          <p:spTgt spid="2308"/>
                                        </p:tgtEl>
                                      </p:cBhvr>
                                    </p:animEffect>
                                    <p:set>
                                      <p:cBhvr>
                                        <p:cTn id="86" dur="1" fill="hold">
                                          <p:stCondLst>
                                            <p:cond delay="1999"/>
                                          </p:stCondLst>
                                        </p:cTn>
                                        <p:tgtEl>
                                          <p:spTgt spid="2308"/>
                                        </p:tgtEl>
                                        <p:attrNameLst>
                                          <p:attrName>style.visibility</p:attrName>
                                        </p:attrNameLst>
                                      </p:cBhvr>
                                      <p:to>
                                        <p:strVal val="hidden"/>
                                      </p:to>
                                    </p:set>
                                  </p:childTnLst>
                                </p:cTn>
                              </p:par>
                              <p:par>
                                <p:cTn id="87" presetID="6" presetClass="emph" presetSubtype="0" fill="hold" nodeType="withEffect">
                                  <p:stCondLst>
                                    <p:cond delay="650"/>
                                  </p:stCondLst>
                                  <p:childTnLst>
                                    <p:animScale>
                                      <p:cBhvr>
                                        <p:cTn id="88" dur="2000" fill="hold"/>
                                        <p:tgtEl>
                                          <p:spTgt spid="2308"/>
                                        </p:tgtEl>
                                      </p:cBhvr>
                                      <p:by x="250000" y="250000"/>
                                    </p:animScale>
                                  </p:childTnLst>
                                </p:cTn>
                              </p:par>
                              <p:par>
                                <p:cTn id="89" presetID="42" presetClass="path" presetSubtype="0" decel="100000" fill="hold" nodeType="withEffect">
                                  <p:stCondLst>
                                    <p:cond delay="650"/>
                                  </p:stCondLst>
                                  <p:childTnLst>
                                    <p:animMotion origin="layout" path="M 1.66667E-6 0 L -0.00326 -0.11898 " pathEditMode="relative" rAng="0" ptsTypes="AA">
                                      <p:cBhvr>
                                        <p:cTn id="90" dur="2000" fill="hold"/>
                                        <p:tgtEl>
                                          <p:spTgt spid="2308"/>
                                        </p:tgtEl>
                                        <p:attrNameLst>
                                          <p:attrName>ppt_x</p:attrName>
                                          <p:attrName>ppt_y</p:attrName>
                                        </p:attrNameLst>
                                      </p:cBhvr>
                                      <p:rCtr x="-169" y="-5949"/>
                                    </p:animMotion>
                                  </p:childTnLst>
                                </p:cTn>
                              </p:par>
                              <p:par>
                                <p:cTn id="91" presetID="55" presetClass="entr" presetSubtype="0" fill="hold" nodeType="withEffect">
                                  <p:stCondLst>
                                    <p:cond delay="750"/>
                                  </p:stCondLst>
                                  <p:childTnLst>
                                    <p:set>
                                      <p:cBhvr>
                                        <p:cTn id="92" dur="1" fill="hold">
                                          <p:stCondLst>
                                            <p:cond delay="0"/>
                                          </p:stCondLst>
                                        </p:cTn>
                                        <p:tgtEl>
                                          <p:spTgt spid="2309"/>
                                        </p:tgtEl>
                                        <p:attrNameLst>
                                          <p:attrName>style.visibility</p:attrName>
                                        </p:attrNameLst>
                                      </p:cBhvr>
                                      <p:to>
                                        <p:strVal val="visible"/>
                                      </p:to>
                                    </p:set>
                                    <p:anim calcmode="lin" valueType="num">
                                      <p:cBhvr>
                                        <p:cTn id="93" dur="250" fill="hold"/>
                                        <p:tgtEl>
                                          <p:spTgt spid="2309"/>
                                        </p:tgtEl>
                                        <p:attrNameLst>
                                          <p:attrName>ppt_w</p:attrName>
                                        </p:attrNameLst>
                                      </p:cBhvr>
                                      <p:tavLst>
                                        <p:tav tm="0">
                                          <p:val>
                                            <p:strVal val="#ppt_w*0.70"/>
                                          </p:val>
                                        </p:tav>
                                        <p:tav tm="100000">
                                          <p:val>
                                            <p:strVal val="#ppt_w"/>
                                          </p:val>
                                        </p:tav>
                                      </p:tavLst>
                                    </p:anim>
                                    <p:anim calcmode="lin" valueType="num">
                                      <p:cBhvr>
                                        <p:cTn id="94" dur="250" fill="hold"/>
                                        <p:tgtEl>
                                          <p:spTgt spid="2309"/>
                                        </p:tgtEl>
                                        <p:attrNameLst>
                                          <p:attrName>ppt_h</p:attrName>
                                        </p:attrNameLst>
                                      </p:cBhvr>
                                      <p:tavLst>
                                        <p:tav tm="0">
                                          <p:val>
                                            <p:strVal val="#ppt_h"/>
                                          </p:val>
                                        </p:tav>
                                        <p:tav tm="100000">
                                          <p:val>
                                            <p:strVal val="#ppt_h"/>
                                          </p:val>
                                        </p:tav>
                                      </p:tavLst>
                                    </p:anim>
                                    <p:animEffect transition="in" filter="fade">
                                      <p:cBhvr>
                                        <p:cTn id="95" dur="250"/>
                                        <p:tgtEl>
                                          <p:spTgt spid="2309"/>
                                        </p:tgtEl>
                                      </p:cBhvr>
                                    </p:animEffect>
                                  </p:childTnLst>
                                </p:cTn>
                              </p:par>
                              <p:par>
                                <p:cTn id="96" presetID="23" presetClass="exit" presetSubtype="272" fill="hold" nodeType="withEffect">
                                  <p:stCondLst>
                                    <p:cond delay="750"/>
                                  </p:stCondLst>
                                  <p:childTnLst>
                                    <p:anim calcmode="lin" valueType="num">
                                      <p:cBhvr>
                                        <p:cTn id="97" dur="2000"/>
                                        <p:tgtEl>
                                          <p:spTgt spid="2309"/>
                                        </p:tgtEl>
                                        <p:attrNameLst>
                                          <p:attrName>ppt_w</p:attrName>
                                        </p:attrNameLst>
                                      </p:cBhvr>
                                      <p:tavLst>
                                        <p:tav tm="0">
                                          <p:val>
                                            <p:strVal val="ppt_w"/>
                                          </p:val>
                                        </p:tav>
                                        <p:tav tm="100000">
                                          <p:val>
                                            <p:strVal val="4/3*ppt_w"/>
                                          </p:val>
                                        </p:tav>
                                      </p:tavLst>
                                    </p:anim>
                                    <p:anim calcmode="lin" valueType="num">
                                      <p:cBhvr>
                                        <p:cTn id="98" dur="2000"/>
                                        <p:tgtEl>
                                          <p:spTgt spid="2309"/>
                                        </p:tgtEl>
                                        <p:attrNameLst>
                                          <p:attrName>ppt_h</p:attrName>
                                        </p:attrNameLst>
                                      </p:cBhvr>
                                      <p:tavLst>
                                        <p:tav tm="0">
                                          <p:val>
                                            <p:strVal val="ppt_h"/>
                                          </p:val>
                                        </p:tav>
                                        <p:tav tm="100000">
                                          <p:val>
                                            <p:strVal val="4/3*ppt_h"/>
                                          </p:val>
                                        </p:tav>
                                      </p:tavLst>
                                    </p:anim>
                                    <p:set>
                                      <p:cBhvr>
                                        <p:cTn id="99" dur="1" fill="hold">
                                          <p:stCondLst>
                                            <p:cond delay="1999"/>
                                          </p:stCondLst>
                                        </p:cTn>
                                        <p:tgtEl>
                                          <p:spTgt spid="2309"/>
                                        </p:tgtEl>
                                        <p:attrNameLst>
                                          <p:attrName>style.visibility</p:attrName>
                                        </p:attrNameLst>
                                      </p:cBhvr>
                                      <p:to>
                                        <p:strVal val="hidden"/>
                                      </p:to>
                                    </p:set>
                                  </p:childTnLst>
                                </p:cTn>
                              </p:par>
                              <p:par>
                                <p:cTn id="100" presetID="10" presetClass="exit" presetSubtype="0" fill="hold" nodeType="withEffect">
                                  <p:stCondLst>
                                    <p:cond delay="750"/>
                                  </p:stCondLst>
                                  <p:childTnLst>
                                    <p:animEffect transition="out" filter="fade">
                                      <p:cBhvr>
                                        <p:cTn id="101" dur="2000"/>
                                        <p:tgtEl>
                                          <p:spTgt spid="2309"/>
                                        </p:tgtEl>
                                      </p:cBhvr>
                                    </p:animEffect>
                                    <p:set>
                                      <p:cBhvr>
                                        <p:cTn id="102" dur="1" fill="hold">
                                          <p:stCondLst>
                                            <p:cond delay="1999"/>
                                          </p:stCondLst>
                                        </p:cTn>
                                        <p:tgtEl>
                                          <p:spTgt spid="2309"/>
                                        </p:tgtEl>
                                        <p:attrNameLst>
                                          <p:attrName>style.visibility</p:attrName>
                                        </p:attrNameLst>
                                      </p:cBhvr>
                                      <p:to>
                                        <p:strVal val="hidden"/>
                                      </p:to>
                                    </p:set>
                                  </p:childTnLst>
                                </p:cTn>
                              </p:par>
                              <p:par>
                                <p:cTn id="103" presetID="6" presetClass="emph" presetSubtype="0" fill="hold" nodeType="withEffect">
                                  <p:stCondLst>
                                    <p:cond delay="750"/>
                                  </p:stCondLst>
                                  <p:childTnLst>
                                    <p:animScale>
                                      <p:cBhvr>
                                        <p:cTn id="104" dur="2000" fill="hold"/>
                                        <p:tgtEl>
                                          <p:spTgt spid="2309"/>
                                        </p:tgtEl>
                                      </p:cBhvr>
                                      <p:by x="250000" y="250000"/>
                                    </p:animScale>
                                  </p:childTnLst>
                                </p:cTn>
                              </p:par>
                              <p:par>
                                <p:cTn id="105" presetID="42" presetClass="path" presetSubtype="0" decel="100000" fill="hold" nodeType="withEffect">
                                  <p:stCondLst>
                                    <p:cond delay="750"/>
                                  </p:stCondLst>
                                  <p:childTnLst>
                                    <p:animMotion origin="layout" path="M 1.11022E-16 0 L -0.00326 -0.11898 " pathEditMode="relative" rAng="0" ptsTypes="AA">
                                      <p:cBhvr>
                                        <p:cTn id="106" dur="2000" fill="hold"/>
                                        <p:tgtEl>
                                          <p:spTgt spid="2309"/>
                                        </p:tgtEl>
                                        <p:attrNameLst>
                                          <p:attrName>ppt_x</p:attrName>
                                          <p:attrName>ppt_y</p:attrName>
                                        </p:attrNameLst>
                                      </p:cBhvr>
                                      <p:rCtr x="-169" y="-5949"/>
                                    </p:animMotion>
                                  </p:childTnLst>
                                </p:cTn>
                              </p:par>
                              <p:par>
                                <p:cTn id="107" presetID="55" presetClass="entr" presetSubtype="0" fill="hold" nodeType="withEffect">
                                  <p:stCondLst>
                                    <p:cond delay="850"/>
                                  </p:stCondLst>
                                  <p:childTnLst>
                                    <p:set>
                                      <p:cBhvr>
                                        <p:cTn id="108" dur="1" fill="hold">
                                          <p:stCondLst>
                                            <p:cond delay="0"/>
                                          </p:stCondLst>
                                        </p:cTn>
                                        <p:tgtEl>
                                          <p:spTgt spid="2310"/>
                                        </p:tgtEl>
                                        <p:attrNameLst>
                                          <p:attrName>style.visibility</p:attrName>
                                        </p:attrNameLst>
                                      </p:cBhvr>
                                      <p:to>
                                        <p:strVal val="visible"/>
                                      </p:to>
                                    </p:set>
                                    <p:anim calcmode="lin" valueType="num">
                                      <p:cBhvr>
                                        <p:cTn id="109" dur="250" fill="hold"/>
                                        <p:tgtEl>
                                          <p:spTgt spid="2310"/>
                                        </p:tgtEl>
                                        <p:attrNameLst>
                                          <p:attrName>ppt_w</p:attrName>
                                        </p:attrNameLst>
                                      </p:cBhvr>
                                      <p:tavLst>
                                        <p:tav tm="0">
                                          <p:val>
                                            <p:strVal val="#ppt_w*0.70"/>
                                          </p:val>
                                        </p:tav>
                                        <p:tav tm="100000">
                                          <p:val>
                                            <p:strVal val="#ppt_w"/>
                                          </p:val>
                                        </p:tav>
                                      </p:tavLst>
                                    </p:anim>
                                    <p:anim calcmode="lin" valueType="num">
                                      <p:cBhvr>
                                        <p:cTn id="110" dur="250" fill="hold"/>
                                        <p:tgtEl>
                                          <p:spTgt spid="2310"/>
                                        </p:tgtEl>
                                        <p:attrNameLst>
                                          <p:attrName>ppt_h</p:attrName>
                                        </p:attrNameLst>
                                      </p:cBhvr>
                                      <p:tavLst>
                                        <p:tav tm="0">
                                          <p:val>
                                            <p:strVal val="#ppt_h"/>
                                          </p:val>
                                        </p:tav>
                                        <p:tav tm="100000">
                                          <p:val>
                                            <p:strVal val="#ppt_h"/>
                                          </p:val>
                                        </p:tav>
                                      </p:tavLst>
                                    </p:anim>
                                    <p:animEffect transition="in" filter="fade">
                                      <p:cBhvr>
                                        <p:cTn id="111" dur="250"/>
                                        <p:tgtEl>
                                          <p:spTgt spid="2310"/>
                                        </p:tgtEl>
                                      </p:cBhvr>
                                    </p:animEffect>
                                  </p:childTnLst>
                                </p:cTn>
                              </p:par>
                              <p:par>
                                <p:cTn id="112" presetID="23" presetClass="exit" presetSubtype="272" fill="hold" nodeType="withEffect">
                                  <p:stCondLst>
                                    <p:cond delay="850"/>
                                  </p:stCondLst>
                                  <p:childTnLst>
                                    <p:anim calcmode="lin" valueType="num">
                                      <p:cBhvr>
                                        <p:cTn id="113" dur="2000"/>
                                        <p:tgtEl>
                                          <p:spTgt spid="2310"/>
                                        </p:tgtEl>
                                        <p:attrNameLst>
                                          <p:attrName>ppt_w</p:attrName>
                                        </p:attrNameLst>
                                      </p:cBhvr>
                                      <p:tavLst>
                                        <p:tav tm="0">
                                          <p:val>
                                            <p:strVal val="ppt_w"/>
                                          </p:val>
                                        </p:tav>
                                        <p:tav tm="100000">
                                          <p:val>
                                            <p:strVal val="4/3*ppt_w"/>
                                          </p:val>
                                        </p:tav>
                                      </p:tavLst>
                                    </p:anim>
                                    <p:anim calcmode="lin" valueType="num">
                                      <p:cBhvr>
                                        <p:cTn id="114" dur="2000"/>
                                        <p:tgtEl>
                                          <p:spTgt spid="2310"/>
                                        </p:tgtEl>
                                        <p:attrNameLst>
                                          <p:attrName>ppt_h</p:attrName>
                                        </p:attrNameLst>
                                      </p:cBhvr>
                                      <p:tavLst>
                                        <p:tav tm="0">
                                          <p:val>
                                            <p:strVal val="ppt_h"/>
                                          </p:val>
                                        </p:tav>
                                        <p:tav tm="100000">
                                          <p:val>
                                            <p:strVal val="4/3*ppt_h"/>
                                          </p:val>
                                        </p:tav>
                                      </p:tavLst>
                                    </p:anim>
                                    <p:set>
                                      <p:cBhvr>
                                        <p:cTn id="115" dur="1" fill="hold">
                                          <p:stCondLst>
                                            <p:cond delay="1999"/>
                                          </p:stCondLst>
                                        </p:cTn>
                                        <p:tgtEl>
                                          <p:spTgt spid="2310"/>
                                        </p:tgtEl>
                                        <p:attrNameLst>
                                          <p:attrName>style.visibility</p:attrName>
                                        </p:attrNameLst>
                                      </p:cBhvr>
                                      <p:to>
                                        <p:strVal val="hidden"/>
                                      </p:to>
                                    </p:set>
                                  </p:childTnLst>
                                </p:cTn>
                              </p:par>
                              <p:par>
                                <p:cTn id="116" presetID="10" presetClass="exit" presetSubtype="0" fill="hold" nodeType="withEffect">
                                  <p:stCondLst>
                                    <p:cond delay="850"/>
                                  </p:stCondLst>
                                  <p:childTnLst>
                                    <p:animEffect transition="out" filter="fade">
                                      <p:cBhvr>
                                        <p:cTn id="117" dur="2000"/>
                                        <p:tgtEl>
                                          <p:spTgt spid="2310"/>
                                        </p:tgtEl>
                                      </p:cBhvr>
                                    </p:animEffect>
                                    <p:set>
                                      <p:cBhvr>
                                        <p:cTn id="118" dur="1" fill="hold">
                                          <p:stCondLst>
                                            <p:cond delay="1999"/>
                                          </p:stCondLst>
                                        </p:cTn>
                                        <p:tgtEl>
                                          <p:spTgt spid="2310"/>
                                        </p:tgtEl>
                                        <p:attrNameLst>
                                          <p:attrName>style.visibility</p:attrName>
                                        </p:attrNameLst>
                                      </p:cBhvr>
                                      <p:to>
                                        <p:strVal val="hidden"/>
                                      </p:to>
                                    </p:set>
                                  </p:childTnLst>
                                </p:cTn>
                              </p:par>
                              <p:par>
                                <p:cTn id="119" presetID="6" presetClass="emph" presetSubtype="0" fill="hold" nodeType="withEffect">
                                  <p:stCondLst>
                                    <p:cond delay="850"/>
                                  </p:stCondLst>
                                  <p:childTnLst>
                                    <p:animScale>
                                      <p:cBhvr>
                                        <p:cTn id="120" dur="2000" fill="hold"/>
                                        <p:tgtEl>
                                          <p:spTgt spid="2310"/>
                                        </p:tgtEl>
                                      </p:cBhvr>
                                      <p:by x="250000" y="250000"/>
                                    </p:animScale>
                                  </p:childTnLst>
                                </p:cTn>
                              </p:par>
                              <p:par>
                                <p:cTn id="121" presetID="42" presetClass="path" presetSubtype="0" decel="100000" fill="hold" nodeType="withEffect">
                                  <p:stCondLst>
                                    <p:cond delay="850"/>
                                  </p:stCondLst>
                                  <p:childTnLst>
                                    <p:animMotion origin="layout" path="M -3.33333E-6 0 L -0.00325 -0.11898 " pathEditMode="relative" rAng="0" ptsTypes="AA">
                                      <p:cBhvr>
                                        <p:cTn id="122" dur="2000" fill="hold"/>
                                        <p:tgtEl>
                                          <p:spTgt spid="2310"/>
                                        </p:tgtEl>
                                        <p:attrNameLst>
                                          <p:attrName>ppt_x</p:attrName>
                                          <p:attrName>ppt_y</p:attrName>
                                        </p:attrNameLst>
                                      </p:cBhvr>
                                      <p:rCtr x="-169" y="-5949"/>
                                    </p:animMotion>
                                  </p:childTnLst>
                                </p:cTn>
                              </p:par>
                              <p:par>
                                <p:cTn id="123" presetID="55" presetClass="entr" presetSubtype="0" fill="hold" nodeType="withEffect">
                                  <p:stCondLst>
                                    <p:cond delay="950"/>
                                  </p:stCondLst>
                                  <p:childTnLst>
                                    <p:set>
                                      <p:cBhvr>
                                        <p:cTn id="124" dur="1" fill="hold">
                                          <p:stCondLst>
                                            <p:cond delay="0"/>
                                          </p:stCondLst>
                                        </p:cTn>
                                        <p:tgtEl>
                                          <p:spTgt spid="2311"/>
                                        </p:tgtEl>
                                        <p:attrNameLst>
                                          <p:attrName>style.visibility</p:attrName>
                                        </p:attrNameLst>
                                      </p:cBhvr>
                                      <p:to>
                                        <p:strVal val="visible"/>
                                      </p:to>
                                    </p:set>
                                    <p:anim calcmode="lin" valueType="num">
                                      <p:cBhvr>
                                        <p:cTn id="125" dur="250" fill="hold"/>
                                        <p:tgtEl>
                                          <p:spTgt spid="2311"/>
                                        </p:tgtEl>
                                        <p:attrNameLst>
                                          <p:attrName>ppt_w</p:attrName>
                                        </p:attrNameLst>
                                      </p:cBhvr>
                                      <p:tavLst>
                                        <p:tav tm="0">
                                          <p:val>
                                            <p:strVal val="#ppt_w*0.70"/>
                                          </p:val>
                                        </p:tav>
                                        <p:tav tm="100000">
                                          <p:val>
                                            <p:strVal val="#ppt_w"/>
                                          </p:val>
                                        </p:tav>
                                      </p:tavLst>
                                    </p:anim>
                                    <p:anim calcmode="lin" valueType="num">
                                      <p:cBhvr>
                                        <p:cTn id="126" dur="250" fill="hold"/>
                                        <p:tgtEl>
                                          <p:spTgt spid="2311"/>
                                        </p:tgtEl>
                                        <p:attrNameLst>
                                          <p:attrName>ppt_h</p:attrName>
                                        </p:attrNameLst>
                                      </p:cBhvr>
                                      <p:tavLst>
                                        <p:tav tm="0">
                                          <p:val>
                                            <p:strVal val="#ppt_h"/>
                                          </p:val>
                                        </p:tav>
                                        <p:tav tm="100000">
                                          <p:val>
                                            <p:strVal val="#ppt_h"/>
                                          </p:val>
                                        </p:tav>
                                      </p:tavLst>
                                    </p:anim>
                                    <p:animEffect transition="in" filter="fade">
                                      <p:cBhvr>
                                        <p:cTn id="127" dur="250"/>
                                        <p:tgtEl>
                                          <p:spTgt spid="2311"/>
                                        </p:tgtEl>
                                      </p:cBhvr>
                                    </p:animEffect>
                                  </p:childTnLst>
                                </p:cTn>
                              </p:par>
                              <p:par>
                                <p:cTn id="128" presetID="23" presetClass="exit" presetSubtype="272" fill="hold" nodeType="withEffect">
                                  <p:stCondLst>
                                    <p:cond delay="950"/>
                                  </p:stCondLst>
                                  <p:childTnLst>
                                    <p:anim calcmode="lin" valueType="num">
                                      <p:cBhvr>
                                        <p:cTn id="129" dur="2000"/>
                                        <p:tgtEl>
                                          <p:spTgt spid="2311"/>
                                        </p:tgtEl>
                                        <p:attrNameLst>
                                          <p:attrName>ppt_w</p:attrName>
                                        </p:attrNameLst>
                                      </p:cBhvr>
                                      <p:tavLst>
                                        <p:tav tm="0">
                                          <p:val>
                                            <p:strVal val="ppt_w"/>
                                          </p:val>
                                        </p:tav>
                                        <p:tav tm="100000">
                                          <p:val>
                                            <p:strVal val="4/3*ppt_w"/>
                                          </p:val>
                                        </p:tav>
                                      </p:tavLst>
                                    </p:anim>
                                    <p:anim calcmode="lin" valueType="num">
                                      <p:cBhvr>
                                        <p:cTn id="130" dur="2000"/>
                                        <p:tgtEl>
                                          <p:spTgt spid="2311"/>
                                        </p:tgtEl>
                                        <p:attrNameLst>
                                          <p:attrName>ppt_h</p:attrName>
                                        </p:attrNameLst>
                                      </p:cBhvr>
                                      <p:tavLst>
                                        <p:tav tm="0">
                                          <p:val>
                                            <p:strVal val="ppt_h"/>
                                          </p:val>
                                        </p:tav>
                                        <p:tav tm="100000">
                                          <p:val>
                                            <p:strVal val="4/3*ppt_h"/>
                                          </p:val>
                                        </p:tav>
                                      </p:tavLst>
                                    </p:anim>
                                    <p:set>
                                      <p:cBhvr>
                                        <p:cTn id="131" dur="1" fill="hold">
                                          <p:stCondLst>
                                            <p:cond delay="1999"/>
                                          </p:stCondLst>
                                        </p:cTn>
                                        <p:tgtEl>
                                          <p:spTgt spid="2311"/>
                                        </p:tgtEl>
                                        <p:attrNameLst>
                                          <p:attrName>style.visibility</p:attrName>
                                        </p:attrNameLst>
                                      </p:cBhvr>
                                      <p:to>
                                        <p:strVal val="hidden"/>
                                      </p:to>
                                    </p:set>
                                  </p:childTnLst>
                                </p:cTn>
                              </p:par>
                              <p:par>
                                <p:cTn id="132" presetID="10" presetClass="exit" presetSubtype="0" fill="hold" nodeType="withEffect">
                                  <p:stCondLst>
                                    <p:cond delay="950"/>
                                  </p:stCondLst>
                                  <p:childTnLst>
                                    <p:animEffect transition="out" filter="fade">
                                      <p:cBhvr>
                                        <p:cTn id="133" dur="2000"/>
                                        <p:tgtEl>
                                          <p:spTgt spid="2311"/>
                                        </p:tgtEl>
                                      </p:cBhvr>
                                    </p:animEffect>
                                    <p:set>
                                      <p:cBhvr>
                                        <p:cTn id="134" dur="1" fill="hold">
                                          <p:stCondLst>
                                            <p:cond delay="1999"/>
                                          </p:stCondLst>
                                        </p:cTn>
                                        <p:tgtEl>
                                          <p:spTgt spid="2311"/>
                                        </p:tgtEl>
                                        <p:attrNameLst>
                                          <p:attrName>style.visibility</p:attrName>
                                        </p:attrNameLst>
                                      </p:cBhvr>
                                      <p:to>
                                        <p:strVal val="hidden"/>
                                      </p:to>
                                    </p:set>
                                  </p:childTnLst>
                                </p:cTn>
                              </p:par>
                              <p:par>
                                <p:cTn id="135" presetID="6" presetClass="emph" presetSubtype="0" fill="hold" nodeType="withEffect">
                                  <p:stCondLst>
                                    <p:cond delay="950"/>
                                  </p:stCondLst>
                                  <p:childTnLst>
                                    <p:animScale>
                                      <p:cBhvr>
                                        <p:cTn id="136" dur="2000" fill="hold"/>
                                        <p:tgtEl>
                                          <p:spTgt spid="2311"/>
                                        </p:tgtEl>
                                      </p:cBhvr>
                                      <p:by x="250000" y="250000"/>
                                    </p:animScale>
                                  </p:childTnLst>
                                </p:cTn>
                              </p:par>
                              <p:par>
                                <p:cTn id="137" presetID="42" presetClass="path" presetSubtype="0" decel="100000" fill="hold" nodeType="withEffect">
                                  <p:stCondLst>
                                    <p:cond delay="950"/>
                                  </p:stCondLst>
                                  <p:childTnLst>
                                    <p:animMotion origin="layout" path="M 1.66667E-6 0 L -0.00326 -0.11898 " pathEditMode="relative" rAng="0" ptsTypes="AA">
                                      <p:cBhvr>
                                        <p:cTn id="138" dur="2000" fill="hold"/>
                                        <p:tgtEl>
                                          <p:spTgt spid="2311"/>
                                        </p:tgtEl>
                                        <p:attrNameLst>
                                          <p:attrName>ppt_x</p:attrName>
                                          <p:attrName>ppt_y</p:attrName>
                                        </p:attrNameLst>
                                      </p:cBhvr>
                                      <p:rCtr x="-169" y="-5949"/>
                                    </p:animMotion>
                                  </p:childTnLst>
                                </p:cTn>
                              </p:par>
                              <p:par>
                                <p:cTn id="139" presetID="55" presetClass="entr" presetSubtype="0" fill="hold" nodeType="withEffect">
                                  <p:stCondLst>
                                    <p:cond delay="1050"/>
                                  </p:stCondLst>
                                  <p:childTnLst>
                                    <p:set>
                                      <p:cBhvr>
                                        <p:cTn id="140" dur="1" fill="hold">
                                          <p:stCondLst>
                                            <p:cond delay="0"/>
                                          </p:stCondLst>
                                        </p:cTn>
                                        <p:tgtEl>
                                          <p:spTgt spid="2312"/>
                                        </p:tgtEl>
                                        <p:attrNameLst>
                                          <p:attrName>style.visibility</p:attrName>
                                        </p:attrNameLst>
                                      </p:cBhvr>
                                      <p:to>
                                        <p:strVal val="visible"/>
                                      </p:to>
                                    </p:set>
                                    <p:anim calcmode="lin" valueType="num">
                                      <p:cBhvr>
                                        <p:cTn id="141" dur="250" fill="hold"/>
                                        <p:tgtEl>
                                          <p:spTgt spid="2312"/>
                                        </p:tgtEl>
                                        <p:attrNameLst>
                                          <p:attrName>ppt_w</p:attrName>
                                        </p:attrNameLst>
                                      </p:cBhvr>
                                      <p:tavLst>
                                        <p:tav tm="0">
                                          <p:val>
                                            <p:strVal val="#ppt_w*0.70"/>
                                          </p:val>
                                        </p:tav>
                                        <p:tav tm="100000">
                                          <p:val>
                                            <p:strVal val="#ppt_w"/>
                                          </p:val>
                                        </p:tav>
                                      </p:tavLst>
                                    </p:anim>
                                    <p:anim calcmode="lin" valueType="num">
                                      <p:cBhvr>
                                        <p:cTn id="142" dur="250" fill="hold"/>
                                        <p:tgtEl>
                                          <p:spTgt spid="2312"/>
                                        </p:tgtEl>
                                        <p:attrNameLst>
                                          <p:attrName>ppt_h</p:attrName>
                                        </p:attrNameLst>
                                      </p:cBhvr>
                                      <p:tavLst>
                                        <p:tav tm="0">
                                          <p:val>
                                            <p:strVal val="#ppt_h"/>
                                          </p:val>
                                        </p:tav>
                                        <p:tav tm="100000">
                                          <p:val>
                                            <p:strVal val="#ppt_h"/>
                                          </p:val>
                                        </p:tav>
                                      </p:tavLst>
                                    </p:anim>
                                    <p:animEffect transition="in" filter="fade">
                                      <p:cBhvr>
                                        <p:cTn id="143" dur="250"/>
                                        <p:tgtEl>
                                          <p:spTgt spid="2312"/>
                                        </p:tgtEl>
                                      </p:cBhvr>
                                    </p:animEffect>
                                  </p:childTnLst>
                                </p:cTn>
                              </p:par>
                              <p:par>
                                <p:cTn id="144" presetID="23" presetClass="exit" presetSubtype="272" fill="hold" nodeType="withEffect">
                                  <p:stCondLst>
                                    <p:cond delay="1050"/>
                                  </p:stCondLst>
                                  <p:childTnLst>
                                    <p:anim calcmode="lin" valueType="num">
                                      <p:cBhvr>
                                        <p:cTn id="145" dur="2000"/>
                                        <p:tgtEl>
                                          <p:spTgt spid="2312"/>
                                        </p:tgtEl>
                                        <p:attrNameLst>
                                          <p:attrName>ppt_w</p:attrName>
                                        </p:attrNameLst>
                                      </p:cBhvr>
                                      <p:tavLst>
                                        <p:tav tm="0">
                                          <p:val>
                                            <p:strVal val="ppt_w"/>
                                          </p:val>
                                        </p:tav>
                                        <p:tav tm="100000">
                                          <p:val>
                                            <p:strVal val="4/3*ppt_w"/>
                                          </p:val>
                                        </p:tav>
                                      </p:tavLst>
                                    </p:anim>
                                    <p:anim calcmode="lin" valueType="num">
                                      <p:cBhvr>
                                        <p:cTn id="146" dur="2000"/>
                                        <p:tgtEl>
                                          <p:spTgt spid="2312"/>
                                        </p:tgtEl>
                                        <p:attrNameLst>
                                          <p:attrName>ppt_h</p:attrName>
                                        </p:attrNameLst>
                                      </p:cBhvr>
                                      <p:tavLst>
                                        <p:tav tm="0">
                                          <p:val>
                                            <p:strVal val="ppt_h"/>
                                          </p:val>
                                        </p:tav>
                                        <p:tav tm="100000">
                                          <p:val>
                                            <p:strVal val="4/3*ppt_h"/>
                                          </p:val>
                                        </p:tav>
                                      </p:tavLst>
                                    </p:anim>
                                    <p:set>
                                      <p:cBhvr>
                                        <p:cTn id="147" dur="1" fill="hold">
                                          <p:stCondLst>
                                            <p:cond delay="1999"/>
                                          </p:stCondLst>
                                        </p:cTn>
                                        <p:tgtEl>
                                          <p:spTgt spid="2312"/>
                                        </p:tgtEl>
                                        <p:attrNameLst>
                                          <p:attrName>style.visibility</p:attrName>
                                        </p:attrNameLst>
                                      </p:cBhvr>
                                      <p:to>
                                        <p:strVal val="hidden"/>
                                      </p:to>
                                    </p:set>
                                  </p:childTnLst>
                                </p:cTn>
                              </p:par>
                              <p:par>
                                <p:cTn id="148" presetID="10" presetClass="exit" presetSubtype="0" fill="hold" nodeType="withEffect">
                                  <p:stCondLst>
                                    <p:cond delay="1050"/>
                                  </p:stCondLst>
                                  <p:childTnLst>
                                    <p:animEffect transition="out" filter="fade">
                                      <p:cBhvr>
                                        <p:cTn id="149" dur="2000"/>
                                        <p:tgtEl>
                                          <p:spTgt spid="2312"/>
                                        </p:tgtEl>
                                      </p:cBhvr>
                                    </p:animEffect>
                                    <p:set>
                                      <p:cBhvr>
                                        <p:cTn id="150" dur="1" fill="hold">
                                          <p:stCondLst>
                                            <p:cond delay="1999"/>
                                          </p:stCondLst>
                                        </p:cTn>
                                        <p:tgtEl>
                                          <p:spTgt spid="2312"/>
                                        </p:tgtEl>
                                        <p:attrNameLst>
                                          <p:attrName>style.visibility</p:attrName>
                                        </p:attrNameLst>
                                      </p:cBhvr>
                                      <p:to>
                                        <p:strVal val="hidden"/>
                                      </p:to>
                                    </p:set>
                                  </p:childTnLst>
                                </p:cTn>
                              </p:par>
                              <p:par>
                                <p:cTn id="151" presetID="6" presetClass="emph" presetSubtype="0" fill="hold" nodeType="withEffect">
                                  <p:stCondLst>
                                    <p:cond delay="1050"/>
                                  </p:stCondLst>
                                  <p:childTnLst>
                                    <p:animScale>
                                      <p:cBhvr>
                                        <p:cTn id="152" dur="2000" fill="hold"/>
                                        <p:tgtEl>
                                          <p:spTgt spid="2312"/>
                                        </p:tgtEl>
                                      </p:cBhvr>
                                      <p:by x="250000" y="250000"/>
                                    </p:animScale>
                                  </p:childTnLst>
                                </p:cTn>
                              </p:par>
                              <p:par>
                                <p:cTn id="153" presetID="42" presetClass="path" presetSubtype="0" decel="100000" fill="hold" nodeType="withEffect">
                                  <p:stCondLst>
                                    <p:cond delay="1050"/>
                                  </p:stCondLst>
                                  <p:childTnLst>
                                    <p:animMotion origin="layout" path="M 2.5E-6 0 L -0.00326 -0.11898 " pathEditMode="relative" rAng="0" ptsTypes="AA">
                                      <p:cBhvr>
                                        <p:cTn id="154" dur="2000" fill="hold"/>
                                        <p:tgtEl>
                                          <p:spTgt spid="2312"/>
                                        </p:tgtEl>
                                        <p:attrNameLst>
                                          <p:attrName>ppt_x</p:attrName>
                                          <p:attrName>ppt_y</p:attrName>
                                        </p:attrNameLst>
                                      </p:cBhvr>
                                      <p:rCtr x="-169" y="-5949"/>
                                    </p:animMotion>
                                  </p:childTnLst>
                                </p:cTn>
                              </p:par>
                              <p:par>
                                <p:cTn id="155" presetID="55" presetClass="entr" presetSubtype="0" fill="hold" nodeType="withEffect">
                                  <p:stCondLst>
                                    <p:cond delay="1150"/>
                                  </p:stCondLst>
                                  <p:childTnLst>
                                    <p:set>
                                      <p:cBhvr>
                                        <p:cTn id="156" dur="1" fill="hold">
                                          <p:stCondLst>
                                            <p:cond delay="0"/>
                                          </p:stCondLst>
                                        </p:cTn>
                                        <p:tgtEl>
                                          <p:spTgt spid="2313"/>
                                        </p:tgtEl>
                                        <p:attrNameLst>
                                          <p:attrName>style.visibility</p:attrName>
                                        </p:attrNameLst>
                                      </p:cBhvr>
                                      <p:to>
                                        <p:strVal val="visible"/>
                                      </p:to>
                                    </p:set>
                                    <p:anim calcmode="lin" valueType="num">
                                      <p:cBhvr>
                                        <p:cTn id="157" dur="250" fill="hold"/>
                                        <p:tgtEl>
                                          <p:spTgt spid="2313"/>
                                        </p:tgtEl>
                                        <p:attrNameLst>
                                          <p:attrName>ppt_w</p:attrName>
                                        </p:attrNameLst>
                                      </p:cBhvr>
                                      <p:tavLst>
                                        <p:tav tm="0">
                                          <p:val>
                                            <p:strVal val="#ppt_w*0.70"/>
                                          </p:val>
                                        </p:tav>
                                        <p:tav tm="100000">
                                          <p:val>
                                            <p:strVal val="#ppt_w"/>
                                          </p:val>
                                        </p:tav>
                                      </p:tavLst>
                                    </p:anim>
                                    <p:anim calcmode="lin" valueType="num">
                                      <p:cBhvr>
                                        <p:cTn id="158" dur="250" fill="hold"/>
                                        <p:tgtEl>
                                          <p:spTgt spid="2313"/>
                                        </p:tgtEl>
                                        <p:attrNameLst>
                                          <p:attrName>ppt_h</p:attrName>
                                        </p:attrNameLst>
                                      </p:cBhvr>
                                      <p:tavLst>
                                        <p:tav tm="0">
                                          <p:val>
                                            <p:strVal val="#ppt_h"/>
                                          </p:val>
                                        </p:tav>
                                        <p:tav tm="100000">
                                          <p:val>
                                            <p:strVal val="#ppt_h"/>
                                          </p:val>
                                        </p:tav>
                                      </p:tavLst>
                                    </p:anim>
                                    <p:animEffect transition="in" filter="fade">
                                      <p:cBhvr>
                                        <p:cTn id="159" dur="250"/>
                                        <p:tgtEl>
                                          <p:spTgt spid="2313"/>
                                        </p:tgtEl>
                                      </p:cBhvr>
                                    </p:animEffect>
                                  </p:childTnLst>
                                </p:cTn>
                              </p:par>
                              <p:par>
                                <p:cTn id="160" presetID="23" presetClass="exit" presetSubtype="272" fill="hold" nodeType="withEffect">
                                  <p:stCondLst>
                                    <p:cond delay="1150"/>
                                  </p:stCondLst>
                                  <p:childTnLst>
                                    <p:anim calcmode="lin" valueType="num">
                                      <p:cBhvr>
                                        <p:cTn id="161" dur="2000"/>
                                        <p:tgtEl>
                                          <p:spTgt spid="2313"/>
                                        </p:tgtEl>
                                        <p:attrNameLst>
                                          <p:attrName>ppt_w</p:attrName>
                                        </p:attrNameLst>
                                      </p:cBhvr>
                                      <p:tavLst>
                                        <p:tav tm="0">
                                          <p:val>
                                            <p:strVal val="ppt_w"/>
                                          </p:val>
                                        </p:tav>
                                        <p:tav tm="100000">
                                          <p:val>
                                            <p:strVal val="4/3*ppt_w"/>
                                          </p:val>
                                        </p:tav>
                                      </p:tavLst>
                                    </p:anim>
                                    <p:anim calcmode="lin" valueType="num">
                                      <p:cBhvr>
                                        <p:cTn id="162" dur="2000"/>
                                        <p:tgtEl>
                                          <p:spTgt spid="2313"/>
                                        </p:tgtEl>
                                        <p:attrNameLst>
                                          <p:attrName>ppt_h</p:attrName>
                                        </p:attrNameLst>
                                      </p:cBhvr>
                                      <p:tavLst>
                                        <p:tav tm="0">
                                          <p:val>
                                            <p:strVal val="ppt_h"/>
                                          </p:val>
                                        </p:tav>
                                        <p:tav tm="100000">
                                          <p:val>
                                            <p:strVal val="4/3*ppt_h"/>
                                          </p:val>
                                        </p:tav>
                                      </p:tavLst>
                                    </p:anim>
                                    <p:set>
                                      <p:cBhvr>
                                        <p:cTn id="163" dur="1" fill="hold">
                                          <p:stCondLst>
                                            <p:cond delay="1999"/>
                                          </p:stCondLst>
                                        </p:cTn>
                                        <p:tgtEl>
                                          <p:spTgt spid="2313"/>
                                        </p:tgtEl>
                                        <p:attrNameLst>
                                          <p:attrName>style.visibility</p:attrName>
                                        </p:attrNameLst>
                                      </p:cBhvr>
                                      <p:to>
                                        <p:strVal val="hidden"/>
                                      </p:to>
                                    </p:set>
                                  </p:childTnLst>
                                </p:cTn>
                              </p:par>
                              <p:par>
                                <p:cTn id="164" presetID="10" presetClass="exit" presetSubtype="0" fill="hold" nodeType="withEffect">
                                  <p:stCondLst>
                                    <p:cond delay="1150"/>
                                  </p:stCondLst>
                                  <p:childTnLst>
                                    <p:animEffect transition="out" filter="fade">
                                      <p:cBhvr>
                                        <p:cTn id="165" dur="2000"/>
                                        <p:tgtEl>
                                          <p:spTgt spid="2313"/>
                                        </p:tgtEl>
                                      </p:cBhvr>
                                    </p:animEffect>
                                    <p:set>
                                      <p:cBhvr>
                                        <p:cTn id="166" dur="1" fill="hold">
                                          <p:stCondLst>
                                            <p:cond delay="1999"/>
                                          </p:stCondLst>
                                        </p:cTn>
                                        <p:tgtEl>
                                          <p:spTgt spid="2313"/>
                                        </p:tgtEl>
                                        <p:attrNameLst>
                                          <p:attrName>style.visibility</p:attrName>
                                        </p:attrNameLst>
                                      </p:cBhvr>
                                      <p:to>
                                        <p:strVal val="hidden"/>
                                      </p:to>
                                    </p:set>
                                  </p:childTnLst>
                                </p:cTn>
                              </p:par>
                              <p:par>
                                <p:cTn id="167" presetID="6" presetClass="emph" presetSubtype="0" fill="hold" nodeType="withEffect">
                                  <p:stCondLst>
                                    <p:cond delay="1150"/>
                                  </p:stCondLst>
                                  <p:childTnLst>
                                    <p:animScale>
                                      <p:cBhvr>
                                        <p:cTn id="168" dur="2000" fill="hold"/>
                                        <p:tgtEl>
                                          <p:spTgt spid="2313"/>
                                        </p:tgtEl>
                                      </p:cBhvr>
                                      <p:by x="250000" y="250000"/>
                                    </p:animScale>
                                  </p:childTnLst>
                                </p:cTn>
                              </p:par>
                              <p:par>
                                <p:cTn id="169" presetID="42" presetClass="path" presetSubtype="0" decel="100000" fill="hold" nodeType="withEffect">
                                  <p:stCondLst>
                                    <p:cond delay="1150"/>
                                  </p:stCondLst>
                                  <p:childTnLst>
                                    <p:animMotion origin="layout" path="M 1.04167E-6 0 L -0.00326 -0.11898 " pathEditMode="relative" rAng="0" ptsTypes="AA">
                                      <p:cBhvr>
                                        <p:cTn id="170" dur="2000" fill="hold"/>
                                        <p:tgtEl>
                                          <p:spTgt spid="2313"/>
                                        </p:tgtEl>
                                        <p:attrNameLst>
                                          <p:attrName>ppt_x</p:attrName>
                                          <p:attrName>ppt_y</p:attrName>
                                        </p:attrNameLst>
                                      </p:cBhvr>
                                      <p:rCtr x="-169" y="-5949"/>
                                    </p:animMotion>
                                  </p:childTnLst>
                                </p:cTn>
                              </p:par>
                              <p:par>
                                <p:cTn id="171" presetID="55" presetClass="entr" presetSubtype="0" fill="hold" nodeType="withEffect">
                                  <p:stCondLst>
                                    <p:cond delay="1250"/>
                                  </p:stCondLst>
                                  <p:childTnLst>
                                    <p:set>
                                      <p:cBhvr>
                                        <p:cTn id="172" dur="1" fill="hold">
                                          <p:stCondLst>
                                            <p:cond delay="0"/>
                                          </p:stCondLst>
                                        </p:cTn>
                                        <p:tgtEl>
                                          <p:spTgt spid="2314"/>
                                        </p:tgtEl>
                                        <p:attrNameLst>
                                          <p:attrName>style.visibility</p:attrName>
                                        </p:attrNameLst>
                                      </p:cBhvr>
                                      <p:to>
                                        <p:strVal val="visible"/>
                                      </p:to>
                                    </p:set>
                                    <p:anim calcmode="lin" valueType="num">
                                      <p:cBhvr>
                                        <p:cTn id="173" dur="250" fill="hold"/>
                                        <p:tgtEl>
                                          <p:spTgt spid="2314"/>
                                        </p:tgtEl>
                                        <p:attrNameLst>
                                          <p:attrName>ppt_w</p:attrName>
                                        </p:attrNameLst>
                                      </p:cBhvr>
                                      <p:tavLst>
                                        <p:tav tm="0">
                                          <p:val>
                                            <p:strVal val="#ppt_w*0.70"/>
                                          </p:val>
                                        </p:tav>
                                        <p:tav tm="100000">
                                          <p:val>
                                            <p:strVal val="#ppt_w"/>
                                          </p:val>
                                        </p:tav>
                                      </p:tavLst>
                                    </p:anim>
                                    <p:anim calcmode="lin" valueType="num">
                                      <p:cBhvr>
                                        <p:cTn id="174" dur="250" fill="hold"/>
                                        <p:tgtEl>
                                          <p:spTgt spid="2314"/>
                                        </p:tgtEl>
                                        <p:attrNameLst>
                                          <p:attrName>ppt_h</p:attrName>
                                        </p:attrNameLst>
                                      </p:cBhvr>
                                      <p:tavLst>
                                        <p:tav tm="0">
                                          <p:val>
                                            <p:strVal val="#ppt_h"/>
                                          </p:val>
                                        </p:tav>
                                        <p:tav tm="100000">
                                          <p:val>
                                            <p:strVal val="#ppt_h"/>
                                          </p:val>
                                        </p:tav>
                                      </p:tavLst>
                                    </p:anim>
                                    <p:animEffect transition="in" filter="fade">
                                      <p:cBhvr>
                                        <p:cTn id="175" dur="250"/>
                                        <p:tgtEl>
                                          <p:spTgt spid="2314"/>
                                        </p:tgtEl>
                                      </p:cBhvr>
                                    </p:animEffect>
                                  </p:childTnLst>
                                </p:cTn>
                              </p:par>
                              <p:par>
                                <p:cTn id="176" presetID="23" presetClass="exit" presetSubtype="272" fill="hold" nodeType="withEffect">
                                  <p:stCondLst>
                                    <p:cond delay="1250"/>
                                  </p:stCondLst>
                                  <p:childTnLst>
                                    <p:anim calcmode="lin" valueType="num">
                                      <p:cBhvr>
                                        <p:cTn id="177" dur="2000"/>
                                        <p:tgtEl>
                                          <p:spTgt spid="2314"/>
                                        </p:tgtEl>
                                        <p:attrNameLst>
                                          <p:attrName>ppt_w</p:attrName>
                                        </p:attrNameLst>
                                      </p:cBhvr>
                                      <p:tavLst>
                                        <p:tav tm="0">
                                          <p:val>
                                            <p:strVal val="ppt_w"/>
                                          </p:val>
                                        </p:tav>
                                        <p:tav tm="100000">
                                          <p:val>
                                            <p:strVal val="4/3*ppt_w"/>
                                          </p:val>
                                        </p:tav>
                                      </p:tavLst>
                                    </p:anim>
                                    <p:anim calcmode="lin" valueType="num">
                                      <p:cBhvr>
                                        <p:cTn id="178" dur="2000"/>
                                        <p:tgtEl>
                                          <p:spTgt spid="2314"/>
                                        </p:tgtEl>
                                        <p:attrNameLst>
                                          <p:attrName>ppt_h</p:attrName>
                                        </p:attrNameLst>
                                      </p:cBhvr>
                                      <p:tavLst>
                                        <p:tav tm="0">
                                          <p:val>
                                            <p:strVal val="ppt_h"/>
                                          </p:val>
                                        </p:tav>
                                        <p:tav tm="100000">
                                          <p:val>
                                            <p:strVal val="4/3*ppt_h"/>
                                          </p:val>
                                        </p:tav>
                                      </p:tavLst>
                                    </p:anim>
                                    <p:set>
                                      <p:cBhvr>
                                        <p:cTn id="179" dur="1" fill="hold">
                                          <p:stCondLst>
                                            <p:cond delay="1999"/>
                                          </p:stCondLst>
                                        </p:cTn>
                                        <p:tgtEl>
                                          <p:spTgt spid="2314"/>
                                        </p:tgtEl>
                                        <p:attrNameLst>
                                          <p:attrName>style.visibility</p:attrName>
                                        </p:attrNameLst>
                                      </p:cBhvr>
                                      <p:to>
                                        <p:strVal val="hidden"/>
                                      </p:to>
                                    </p:set>
                                  </p:childTnLst>
                                </p:cTn>
                              </p:par>
                              <p:par>
                                <p:cTn id="180" presetID="10" presetClass="exit" presetSubtype="0" fill="hold" nodeType="withEffect">
                                  <p:stCondLst>
                                    <p:cond delay="1250"/>
                                  </p:stCondLst>
                                  <p:childTnLst>
                                    <p:animEffect transition="out" filter="fade">
                                      <p:cBhvr>
                                        <p:cTn id="181" dur="2000"/>
                                        <p:tgtEl>
                                          <p:spTgt spid="2314"/>
                                        </p:tgtEl>
                                      </p:cBhvr>
                                    </p:animEffect>
                                    <p:set>
                                      <p:cBhvr>
                                        <p:cTn id="182" dur="1" fill="hold">
                                          <p:stCondLst>
                                            <p:cond delay="1999"/>
                                          </p:stCondLst>
                                        </p:cTn>
                                        <p:tgtEl>
                                          <p:spTgt spid="2314"/>
                                        </p:tgtEl>
                                        <p:attrNameLst>
                                          <p:attrName>style.visibility</p:attrName>
                                        </p:attrNameLst>
                                      </p:cBhvr>
                                      <p:to>
                                        <p:strVal val="hidden"/>
                                      </p:to>
                                    </p:set>
                                  </p:childTnLst>
                                </p:cTn>
                              </p:par>
                              <p:par>
                                <p:cTn id="183" presetID="6" presetClass="emph" presetSubtype="0" fill="hold" nodeType="withEffect">
                                  <p:stCondLst>
                                    <p:cond delay="1250"/>
                                  </p:stCondLst>
                                  <p:childTnLst>
                                    <p:animScale>
                                      <p:cBhvr>
                                        <p:cTn id="184" dur="2000" fill="hold"/>
                                        <p:tgtEl>
                                          <p:spTgt spid="2314"/>
                                        </p:tgtEl>
                                      </p:cBhvr>
                                      <p:by x="250000" y="250000"/>
                                    </p:animScale>
                                  </p:childTnLst>
                                </p:cTn>
                              </p:par>
                              <p:par>
                                <p:cTn id="185" presetID="42" presetClass="path" presetSubtype="0" decel="100000" fill="hold" nodeType="withEffect">
                                  <p:stCondLst>
                                    <p:cond delay="1250"/>
                                  </p:stCondLst>
                                  <p:childTnLst>
                                    <p:animMotion origin="layout" path="M -4.58333E-6 0 L -0.00325 -0.11898 " pathEditMode="relative" rAng="0" ptsTypes="AA">
                                      <p:cBhvr>
                                        <p:cTn id="186" dur="2000" fill="hold"/>
                                        <p:tgtEl>
                                          <p:spTgt spid="2314"/>
                                        </p:tgtEl>
                                        <p:attrNameLst>
                                          <p:attrName>ppt_x</p:attrName>
                                          <p:attrName>ppt_y</p:attrName>
                                        </p:attrNameLst>
                                      </p:cBhvr>
                                      <p:rCtr x="-169" y="-5949"/>
                                    </p:animMotion>
                                  </p:childTnLst>
                                </p:cTn>
                              </p:par>
                              <p:par>
                                <p:cTn id="187" presetID="55" presetClass="entr" presetSubtype="0" fill="hold" nodeType="withEffect">
                                  <p:stCondLst>
                                    <p:cond delay="1350"/>
                                  </p:stCondLst>
                                  <p:childTnLst>
                                    <p:set>
                                      <p:cBhvr>
                                        <p:cTn id="188" dur="1" fill="hold">
                                          <p:stCondLst>
                                            <p:cond delay="0"/>
                                          </p:stCondLst>
                                        </p:cTn>
                                        <p:tgtEl>
                                          <p:spTgt spid="2315"/>
                                        </p:tgtEl>
                                        <p:attrNameLst>
                                          <p:attrName>style.visibility</p:attrName>
                                        </p:attrNameLst>
                                      </p:cBhvr>
                                      <p:to>
                                        <p:strVal val="visible"/>
                                      </p:to>
                                    </p:set>
                                    <p:anim calcmode="lin" valueType="num">
                                      <p:cBhvr>
                                        <p:cTn id="189" dur="250" fill="hold"/>
                                        <p:tgtEl>
                                          <p:spTgt spid="2315"/>
                                        </p:tgtEl>
                                        <p:attrNameLst>
                                          <p:attrName>ppt_w</p:attrName>
                                        </p:attrNameLst>
                                      </p:cBhvr>
                                      <p:tavLst>
                                        <p:tav tm="0">
                                          <p:val>
                                            <p:strVal val="#ppt_w*0.70"/>
                                          </p:val>
                                        </p:tav>
                                        <p:tav tm="100000">
                                          <p:val>
                                            <p:strVal val="#ppt_w"/>
                                          </p:val>
                                        </p:tav>
                                      </p:tavLst>
                                    </p:anim>
                                    <p:anim calcmode="lin" valueType="num">
                                      <p:cBhvr>
                                        <p:cTn id="190" dur="250" fill="hold"/>
                                        <p:tgtEl>
                                          <p:spTgt spid="2315"/>
                                        </p:tgtEl>
                                        <p:attrNameLst>
                                          <p:attrName>ppt_h</p:attrName>
                                        </p:attrNameLst>
                                      </p:cBhvr>
                                      <p:tavLst>
                                        <p:tav tm="0">
                                          <p:val>
                                            <p:strVal val="#ppt_h"/>
                                          </p:val>
                                        </p:tav>
                                        <p:tav tm="100000">
                                          <p:val>
                                            <p:strVal val="#ppt_h"/>
                                          </p:val>
                                        </p:tav>
                                      </p:tavLst>
                                    </p:anim>
                                    <p:animEffect transition="in" filter="fade">
                                      <p:cBhvr>
                                        <p:cTn id="191" dur="250"/>
                                        <p:tgtEl>
                                          <p:spTgt spid="2315"/>
                                        </p:tgtEl>
                                      </p:cBhvr>
                                    </p:animEffect>
                                  </p:childTnLst>
                                </p:cTn>
                              </p:par>
                              <p:par>
                                <p:cTn id="192" presetID="23" presetClass="exit" presetSubtype="272" fill="hold" nodeType="withEffect">
                                  <p:stCondLst>
                                    <p:cond delay="1350"/>
                                  </p:stCondLst>
                                  <p:childTnLst>
                                    <p:anim calcmode="lin" valueType="num">
                                      <p:cBhvr>
                                        <p:cTn id="193" dur="2000"/>
                                        <p:tgtEl>
                                          <p:spTgt spid="2315"/>
                                        </p:tgtEl>
                                        <p:attrNameLst>
                                          <p:attrName>ppt_w</p:attrName>
                                        </p:attrNameLst>
                                      </p:cBhvr>
                                      <p:tavLst>
                                        <p:tav tm="0">
                                          <p:val>
                                            <p:strVal val="ppt_w"/>
                                          </p:val>
                                        </p:tav>
                                        <p:tav tm="100000">
                                          <p:val>
                                            <p:strVal val="4/3*ppt_w"/>
                                          </p:val>
                                        </p:tav>
                                      </p:tavLst>
                                    </p:anim>
                                    <p:anim calcmode="lin" valueType="num">
                                      <p:cBhvr>
                                        <p:cTn id="194" dur="2000"/>
                                        <p:tgtEl>
                                          <p:spTgt spid="2315"/>
                                        </p:tgtEl>
                                        <p:attrNameLst>
                                          <p:attrName>ppt_h</p:attrName>
                                        </p:attrNameLst>
                                      </p:cBhvr>
                                      <p:tavLst>
                                        <p:tav tm="0">
                                          <p:val>
                                            <p:strVal val="ppt_h"/>
                                          </p:val>
                                        </p:tav>
                                        <p:tav tm="100000">
                                          <p:val>
                                            <p:strVal val="4/3*ppt_h"/>
                                          </p:val>
                                        </p:tav>
                                      </p:tavLst>
                                    </p:anim>
                                    <p:set>
                                      <p:cBhvr>
                                        <p:cTn id="195" dur="1" fill="hold">
                                          <p:stCondLst>
                                            <p:cond delay="1999"/>
                                          </p:stCondLst>
                                        </p:cTn>
                                        <p:tgtEl>
                                          <p:spTgt spid="2315"/>
                                        </p:tgtEl>
                                        <p:attrNameLst>
                                          <p:attrName>style.visibility</p:attrName>
                                        </p:attrNameLst>
                                      </p:cBhvr>
                                      <p:to>
                                        <p:strVal val="hidden"/>
                                      </p:to>
                                    </p:set>
                                  </p:childTnLst>
                                </p:cTn>
                              </p:par>
                              <p:par>
                                <p:cTn id="196" presetID="10" presetClass="exit" presetSubtype="0" fill="hold" nodeType="withEffect">
                                  <p:stCondLst>
                                    <p:cond delay="1350"/>
                                  </p:stCondLst>
                                  <p:childTnLst>
                                    <p:animEffect transition="out" filter="fade">
                                      <p:cBhvr>
                                        <p:cTn id="197" dur="2000"/>
                                        <p:tgtEl>
                                          <p:spTgt spid="2315"/>
                                        </p:tgtEl>
                                      </p:cBhvr>
                                    </p:animEffect>
                                    <p:set>
                                      <p:cBhvr>
                                        <p:cTn id="198" dur="1" fill="hold">
                                          <p:stCondLst>
                                            <p:cond delay="1999"/>
                                          </p:stCondLst>
                                        </p:cTn>
                                        <p:tgtEl>
                                          <p:spTgt spid="2315"/>
                                        </p:tgtEl>
                                        <p:attrNameLst>
                                          <p:attrName>style.visibility</p:attrName>
                                        </p:attrNameLst>
                                      </p:cBhvr>
                                      <p:to>
                                        <p:strVal val="hidden"/>
                                      </p:to>
                                    </p:set>
                                  </p:childTnLst>
                                </p:cTn>
                              </p:par>
                              <p:par>
                                <p:cTn id="199" presetID="6" presetClass="emph" presetSubtype="0" fill="hold" nodeType="withEffect">
                                  <p:stCondLst>
                                    <p:cond delay="1350"/>
                                  </p:stCondLst>
                                  <p:childTnLst>
                                    <p:animScale>
                                      <p:cBhvr>
                                        <p:cTn id="200" dur="2000" fill="hold"/>
                                        <p:tgtEl>
                                          <p:spTgt spid="2315"/>
                                        </p:tgtEl>
                                      </p:cBhvr>
                                      <p:by x="250000" y="250000"/>
                                    </p:animScale>
                                  </p:childTnLst>
                                </p:cTn>
                              </p:par>
                              <p:par>
                                <p:cTn id="201" presetID="42" presetClass="path" presetSubtype="0" decel="100000" fill="hold" nodeType="withEffect">
                                  <p:stCondLst>
                                    <p:cond delay="1350"/>
                                  </p:stCondLst>
                                  <p:childTnLst>
                                    <p:animMotion origin="layout" path="M 1.04167E-6 0 L -0.00326 -0.11898 " pathEditMode="relative" rAng="0" ptsTypes="AA">
                                      <p:cBhvr>
                                        <p:cTn id="202" dur="2000" fill="hold"/>
                                        <p:tgtEl>
                                          <p:spTgt spid="2315"/>
                                        </p:tgtEl>
                                        <p:attrNameLst>
                                          <p:attrName>ppt_x</p:attrName>
                                          <p:attrName>ppt_y</p:attrName>
                                        </p:attrNameLst>
                                      </p:cBhvr>
                                      <p:rCtr x="-169" y="-5949"/>
                                    </p:animMotion>
                                  </p:childTnLst>
                                </p:cTn>
                              </p:par>
                              <p:par>
                                <p:cTn id="203" presetID="55" presetClass="entr" presetSubtype="0" fill="hold" nodeType="withEffect">
                                  <p:stCondLst>
                                    <p:cond delay="1450"/>
                                  </p:stCondLst>
                                  <p:childTnLst>
                                    <p:set>
                                      <p:cBhvr>
                                        <p:cTn id="204" dur="1" fill="hold">
                                          <p:stCondLst>
                                            <p:cond delay="0"/>
                                          </p:stCondLst>
                                        </p:cTn>
                                        <p:tgtEl>
                                          <p:spTgt spid="2323"/>
                                        </p:tgtEl>
                                        <p:attrNameLst>
                                          <p:attrName>style.visibility</p:attrName>
                                        </p:attrNameLst>
                                      </p:cBhvr>
                                      <p:to>
                                        <p:strVal val="visible"/>
                                      </p:to>
                                    </p:set>
                                    <p:anim calcmode="lin" valueType="num">
                                      <p:cBhvr>
                                        <p:cTn id="205" dur="250" fill="hold"/>
                                        <p:tgtEl>
                                          <p:spTgt spid="2323"/>
                                        </p:tgtEl>
                                        <p:attrNameLst>
                                          <p:attrName>ppt_w</p:attrName>
                                        </p:attrNameLst>
                                      </p:cBhvr>
                                      <p:tavLst>
                                        <p:tav tm="0">
                                          <p:val>
                                            <p:strVal val="#ppt_w*0.70"/>
                                          </p:val>
                                        </p:tav>
                                        <p:tav tm="100000">
                                          <p:val>
                                            <p:strVal val="#ppt_w"/>
                                          </p:val>
                                        </p:tav>
                                      </p:tavLst>
                                    </p:anim>
                                    <p:anim calcmode="lin" valueType="num">
                                      <p:cBhvr>
                                        <p:cTn id="206" dur="250" fill="hold"/>
                                        <p:tgtEl>
                                          <p:spTgt spid="2323"/>
                                        </p:tgtEl>
                                        <p:attrNameLst>
                                          <p:attrName>ppt_h</p:attrName>
                                        </p:attrNameLst>
                                      </p:cBhvr>
                                      <p:tavLst>
                                        <p:tav tm="0">
                                          <p:val>
                                            <p:strVal val="#ppt_h"/>
                                          </p:val>
                                        </p:tav>
                                        <p:tav tm="100000">
                                          <p:val>
                                            <p:strVal val="#ppt_h"/>
                                          </p:val>
                                        </p:tav>
                                      </p:tavLst>
                                    </p:anim>
                                    <p:animEffect transition="in" filter="fade">
                                      <p:cBhvr>
                                        <p:cTn id="207" dur="250"/>
                                        <p:tgtEl>
                                          <p:spTgt spid="2323"/>
                                        </p:tgtEl>
                                      </p:cBhvr>
                                    </p:animEffect>
                                  </p:childTnLst>
                                </p:cTn>
                              </p:par>
                              <p:par>
                                <p:cTn id="208" presetID="23" presetClass="exit" presetSubtype="272" fill="hold" nodeType="withEffect">
                                  <p:stCondLst>
                                    <p:cond delay="1450"/>
                                  </p:stCondLst>
                                  <p:childTnLst>
                                    <p:anim calcmode="lin" valueType="num">
                                      <p:cBhvr>
                                        <p:cTn id="209" dur="2000"/>
                                        <p:tgtEl>
                                          <p:spTgt spid="2323"/>
                                        </p:tgtEl>
                                        <p:attrNameLst>
                                          <p:attrName>ppt_w</p:attrName>
                                        </p:attrNameLst>
                                      </p:cBhvr>
                                      <p:tavLst>
                                        <p:tav tm="0">
                                          <p:val>
                                            <p:strVal val="ppt_w"/>
                                          </p:val>
                                        </p:tav>
                                        <p:tav tm="100000">
                                          <p:val>
                                            <p:strVal val="4/3*ppt_w"/>
                                          </p:val>
                                        </p:tav>
                                      </p:tavLst>
                                    </p:anim>
                                    <p:anim calcmode="lin" valueType="num">
                                      <p:cBhvr>
                                        <p:cTn id="210" dur="2000"/>
                                        <p:tgtEl>
                                          <p:spTgt spid="2323"/>
                                        </p:tgtEl>
                                        <p:attrNameLst>
                                          <p:attrName>ppt_h</p:attrName>
                                        </p:attrNameLst>
                                      </p:cBhvr>
                                      <p:tavLst>
                                        <p:tav tm="0">
                                          <p:val>
                                            <p:strVal val="ppt_h"/>
                                          </p:val>
                                        </p:tav>
                                        <p:tav tm="100000">
                                          <p:val>
                                            <p:strVal val="4/3*ppt_h"/>
                                          </p:val>
                                        </p:tav>
                                      </p:tavLst>
                                    </p:anim>
                                    <p:set>
                                      <p:cBhvr>
                                        <p:cTn id="211" dur="1" fill="hold">
                                          <p:stCondLst>
                                            <p:cond delay="1999"/>
                                          </p:stCondLst>
                                        </p:cTn>
                                        <p:tgtEl>
                                          <p:spTgt spid="2323"/>
                                        </p:tgtEl>
                                        <p:attrNameLst>
                                          <p:attrName>style.visibility</p:attrName>
                                        </p:attrNameLst>
                                      </p:cBhvr>
                                      <p:to>
                                        <p:strVal val="hidden"/>
                                      </p:to>
                                    </p:set>
                                  </p:childTnLst>
                                </p:cTn>
                              </p:par>
                              <p:par>
                                <p:cTn id="212" presetID="10" presetClass="exit" presetSubtype="0" fill="hold" nodeType="withEffect">
                                  <p:stCondLst>
                                    <p:cond delay="1450"/>
                                  </p:stCondLst>
                                  <p:childTnLst>
                                    <p:animEffect transition="out" filter="fade">
                                      <p:cBhvr>
                                        <p:cTn id="213" dur="2000"/>
                                        <p:tgtEl>
                                          <p:spTgt spid="2323"/>
                                        </p:tgtEl>
                                      </p:cBhvr>
                                    </p:animEffect>
                                    <p:set>
                                      <p:cBhvr>
                                        <p:cTn id="214" dur="1" fill="hold">
                                          <p:stCondLst>
                                            <p:cond delay="1999"/>
                                          </p:stCondLst>
                                        </p:cTn>
                                        <p:tgtEl>
                                          <p:spTgt spid="2323"/>
                                        </p:tgtEl>
                                        <p:attrNameLst>
                                          <p:attrName>style.visibility</p:attrName>
                                        </p:attrNameLst>
                                      </p:cBhvr>
                                      <p:to>
                                        <p:strVal val="hidden"/>
                                      </p:to>
                                    </p:set>
                                  </p:childTnLst>
                                </p:cTn>
                              </p:par>
                              <p:par>
                                <p:cTn id="215" presetID="6" presetClass="emph" presetSubtype="0" fill="hold" nodeType="withEffect">
                                  <p:stCondLst>
                                    <p:cond delay="1450"/>
                                  </p:stCondLst>
                                  <p:childTnLst>
                                    <p:animScale>
                                      <p:cBhvr>
                                        <p:cTn id="216" dur="2000" fill="hold"/>
                                        <p:tgtEl>
                                          <p:spTgt spid="2323"/>
                                        </p:tgtEl>
                                      </p:cBhvr>
                                      <p:by x="250000" y="250000"/>
                                    </p:animScale>
                                  </p:childTnLst>
                                </p:cTn>
                              </p:par>
                              <p:par>
                                <p:cTn id="217" presetID="42" presetClass="path" presetSubtype="0" decel="100000" fill="hold" nodeType="withEffect">
                                  <p:stCondLst>
                                    <p:cond delay="1450"/>
                                  </p:stCondLst>
                                  <p:childTnLst>
                                    <p:animMotion origin="layout" path="M -2.5E-6 0 L -0.00325 -0.11898 " pathEditMode="relative" rAng="0" ptsTypes="AA">
                                      <p:cBhvr>
                                        <p:cTn id="218" dur="2000" fill="hold"/>
                                        <p:tgtEl>
                                          <p:spTgt spid="2323"/>
                                        </p:tgtEl>
                                        <p:attrNameLst>
                                          <p:attrName>ppt_x</p:attrName>
                                          <p:attrName>ppt_y</p:attrName>
                                        </p:attrNameLst>
                                      </p:cBhvr>
                                      <p:rCtr x="-169" y="-5949"/>
                                    </p:animMotion>
                                  </p:childTnLst>
                                </p:cTn>
                              </p:par>
                              <p:par>
                                <p:cTn id="219" presetID="55" presetClass="entr" presetSubtype="0" fill="hold" nodeType="withEffect">
                                  <p:stCondLst>
                                    <p:cond delay="1550"/>
                                  </p:stCondLst>
                                  <p:childTnLst>
                                    <p:set>
                                      <p:cBhvr>
                                        <p:cTn id="220" dur="1" fill="hold">
                                          <p:stCondLst>
                                            <p:cond delay="0"/>
                                          </p:stCondLst>
                                        </p:cTn>
                                        <p:tgtEl>
                                          <p:spTgt spid="2324"/>
                                        </p:tgtEl>
                                        <p:attrNameLst>
                                          <p:attrName>style.visibility</p:attrName>
                                        </p:attrNameLst>
                                      </p:cBhvr>
                                      <p:to>
                                        <p:strVal val="visible"/>
                                      </p:to>
                                    </p:set>
                                    <p:anim calcmode="lin" valueType="num">
                                      <p:cBhvr>
                                        <p:cTn id="221" dur="250" fill="hold"/>
                                        <p:tgtEl>
                                          <p:spTgt spid="2324"/>
                                        </p:tgtEl>
                                        <p:attrNameLst>
                                          <p:attrName>ppt_w</p:attrName>
                                        </p:attrNameLst>
                                      </p:cBhvr>
                                      <p:tavLst>
                                        <p:tav tm="0">
                                          <p:val>
                                            <p:strVal val="#ppt_w*0.70"/>
                                          </p:val>
                                        </p:tav>
                                        <p:tav tm="100000">
                                          <p:val>
                                            <p:strVal val="#ppt_w"/>
                                          </p:val>
                                        </p:tav>
                                      </p:tavLst>
                                    </p:anim>
                                    <p:anim calcmode="lin" valueType="num">
                                      <p:cBhvr>
                                        <p:cTn id="222" dur="250" fill="hold"/>
                                        <p:tgtEl>
                                          <p:spTgt spid="2324"/>
                                        </p:tgtEl>
                                        <p:attrNameLst>
                                          <p:attrName>ppt_h</p:attrName>
                                        </p:attrNameLst>
                                      </p:cBhvr>
                                      <p:tavLst>
                                        <p:tav tm="0">
                                          <p:val>
                                            <p:strVal val="#ppt_h"/>
                                          </p:val>
                                        </p:tav>
                                        <p:tav tm="100000">
                                          <p:val>
                                            <p:strVal val="#ppt_h"/>
                                          </p:val>
                                        </p:tav>
                                      </p:tavLst>
                                    </p:anim>
                                    <p:animEffect transition="in" filter="fade">
                                      <p:cBhvr>
                                        <p:cTn id="223" dur="250"/>
                                        <p:tgtEl>
                                          <p:spTgt spid="2324"/>
                                        </p:tgtEl>
                                      </p:cBhvr>
                                    </p:animEffect>
                                  </p:childTnLst>
                                </p:cTn>
                              </p:par>
                              <p:par>
                                <p:cTn id="224" presetID="23" presetClass="exit" presetSubtype="272" fill="hold" nodeType="withEffect">
                                  <p:stCondLst>
                                    <p:cond delay="1550"/>
                                  </p:stCondLst>
                                  <p:childTnLst>
                                    <p:anim calcmode="lin" valueType="num">
                                      <p:cBhvr>
                                        <p:cTn id="225" dur="2000"/>
                                        <p:tgtEl>
                                          <p:spTgt spid="2324"/>
                                        </p:tgtEl>
                                        <p:attrNameLst>
                                          <p:attrName>ppt_w</p:attrName>
                                        </p:attrNameLst>
                                      </p:cBhvr>
                                      <p:tavLst>
                                        <p:tav tm="0">
                                          <p:val>
                                            <p:strVal val="ppt_w"/>
                                          </p:val>
                                        </p:tav>
                                        <p:tav tm="100000">
                                          <p:val>
                                            <p:strVal val="4/3*ppt_w"/>
                                          </p:val>
                                        </p:tav>
                                      </p:tavLst>
                                    </p:anim>
                                    <p:anim calcmode="lin" valueType="num">
                                      <p:cBhvr>
                                        <p:cTn id="226" dur="2000"/>
                                        <p:tgtEl>
                                          <p:spTgt spid="2324"/>
                                        </p:tgtEl>
                                        <p:attrNameLst>
                                          <p:attrName>ppt_h</p:attrName>
                                        </p:attrNameLst>
                                      </p:cBhvr>
                                      <p:tavLst>
                                        <p:tav tm="0">
                                          <p:val>
                                            <p:strVal val="ppt_h"/>
                                          </p:val>
                                        </p:tav>
                                        <p:tav tm="100000">
                                          <p:val>
                                            <p:strVal val="4/3*ppt_h"/>
                                          </p:val>
                                        </p:tav>
                                      </p:tavLst>
                                    </p:anim>
                                    <p:set>
                                      <p:cBhvr>
                                        <p:cTn id="227" dur="1" fill="hold">
                                          <p:stCondLst>
                                            <p:cond delay="1999"/>
                                          </p:stCondLst>
                                        </p:cTn>
                                        <p:tgtEl>
                                          <p:spTgt spid="2324"/>
                                        </p:tgtEl>
                                        <p:attrNameLst>
                                          <p:attrName>style.visibility</p:attrName>
                                        </p:attrNameLst>
                                      </p:cBhvr>
                                      <p:to>
                                        <p:strVal val="hidden"/>
                                      </p:to>
                                    </p:set>
                                  </p:childTnLst>
                                </p:cTn>
                              </p:par>
                              <p:par>
                                <p:cTn id="228" presetID="10" presetClass="exit" presetSubtype="0" fill="hold" nodeType="withEffect">
                                  <p:stCondLst>
                                    <p:cond delay="1550"/>
                                  </p:stCondLst>
                                  <p:childTnLst>
                                    <p:animEffect transition="out" filter="fade">
                                      <p:cBhvr>
                                        <p:cTn id="229" dur="2000"/>
                                        <p:tgtEl>
                                          <p:spTgt spid="2324"/>
                                        </p:tgtEl>
                                      </p:cBhvr>
                                    </p:animEffect>
                                    <p:set>
                                      <p:cBhvr>
                                        <p:cTn id="230" dur="1" fill="hold">
                                          <p:stCondLst>
                                            <p:cond delay="1999"/>
                                          </p:stCondLst>
                                        </p:cTn>
                                        <p:tgtEl>
                                          <p:spTgt spid="2324"/>
                                        </p:tgtEl>
                                        <p:attrNameLst>
                                          <p:attrName>style.visibility</p:attrName>
                                        </p:attrNameLst>
                                      </p:cBhvr>
                                      <p:to>
                                        <p:strVal val="hidden"/>
                                      </p:to>
                                    </p:set>
                                  </p:childTnLst>
                                </p:cTn>
                              </p:par>
                              <p:par>
                                <p:cTn id="231" presetID="6" presetClass="emph" presetSubtype="0" fill="hold" nodeType="withEffect">
                                  <p:stCondLst>
                                    <p:cond delay="1550"/>
                                  </p:stCondLst>
                                  <p:childTnLst>
                                    <p:animScale>
                                      <p:cBhvr>
                                        <p:cTn id="232" dur="2000" fill="hold"/>
                                        <p:tgtEl>
                                          <p:spTgt spid="2324"/>
                                        </p:tgtEl>
                                      </p:cBhvr>
                                      <p:by x="250000" y="250000"/>
                                    </p:animScale>
                                  </p:childTnLst>
                                </p:cTn>
                              </p:par>
                              <p:par>
                                <p:cTn id="233" presetID="42" presetClass="path" presetSubtype="0" decel="100000" fill="hold" nodeType="withEffect">
                                  <p:stCondLst>
                                    <p:cond delay="1550"/>
                                  </p:stCondLst>
                                  <p:childTnLst>
                                    <p:animMotion origin="layout" path="M -3.54167E-6 0 L -0.00325 -0.11898 " pathEditMode="relative" rAng="0" ptsTypes="AA">
                                      <p:cBhvr>
                                        <p:cTn id="234" dur="2000" fill="hold"/>
                                        <p:tgtEl>
                                          <p:spTgt spid="2324"/>
                                        </p:tgtEl>
                                        <p:attrNameLst>
                                          <p:attrName>ppt_x</p:attrName>
                                          <p:attrName>ppt_y</p:attrName>
                                        </p:attrNameLst>
                                      </p:cBhvr>
                                      <p:rCtr x="-169" y="-5949"/>
                                    </p:animMotion>
                                  </p:childTnLst>
                                </p:cTn>
                              </p:par>
                              <p:par>
                                <p:cTn id="235" presetID="55" presetClass="entr" presetSubtype="0" fill="hold" nodeType="withEffect">
                                  <p:stCondLst>
                                    <p:cond delay="1650"/>
                                  </p:stCondLst>
                                  <p:childTnLst>
                                    <p:set>
                                      <p:cBhvr>
                                        <p:cTn id="236" dur="1" fill="hold">
                                          <p:stCondLst>
                                            <p:cond delay="0"/>
                                          </p:stCondLst>
                                        </p:cTn>
                                        <p:tgtEl>
                                          <p:spTgt spid="2325"/>
                                        </p:tgtEl>
                                        <p:attrNameLst>
                                          <p:attrName>style.visibility</p:attrName>
                                        </p:attrNameLst>
                                      </p:cBhvr>
                                      <p:to>
                                        <p:strVal val="visible"/>
                                      </p:to>
                                    </p:set>
                                    <p:anim calcmode="lin" valueType="num">
                                      <p:cBhvr>
                                        <p:cTn id="237" dur="250" fill="hold"/>
                                        <p:tgtEl>
                                          <p:spTgt spid="2325"/>
                                        </p:tgtEl>
                                        <p:attrNameLst>
                                          <p:attrName>ppt_w</p:attrName>
                                        </p:attrNameLst>
                                      </p:cBhvr>
                                      <p:tavLst>
                                        <p:tav tm="0">
                                          <p:val>
                                            <p:strVal val="#ppt_w*0.70"/>
                                          </p:val>
                                        </p:tav>
                                        <p:tav tm="100000">
                                          <p:val>
                                            <p:strVal val="#ppt_w"/>
                                          </p:val>
                                        </p:tav>
                                      </p:tavLst>
                                    </p:anim>
                                    <p:anim calcmode="lin" valueType="num">
                                      <p:cBhvr>
                                        <p:cTn id="238" dur="250" fill="hold"/>
                                        <p:tgtEl>
                                          <p:spTgt spid="2325"/>
                                        </p:tgtEl>
                                        <p:attrNameLst>
                                          <p:attrName>ppt_h</p:attrName>
                                        </p:attrNameLst>
                                      </p:cBhvr>
                                      <p:tavLst>
                                        <p:tav tm="0">
                                          <p:val>
                                            <p:strVal val="#ppt_h"/>
                                          </p:val>
                                        </p:tav>
                                        <p:tav tm="100000">
                                          <p:val>
                                            <p:strVal val="#ppt_h"/>
                                          </p:val>
                                        </p:tav>
                                      </p:tavLst>
                                    </p:anim>
                                    <p:animEffect transition="in" filter="fade">
                                      <p:cBhvr>
                                        <p:cTn id="239" dur="250"/>
                                        <p:tgtEl>
                                          <p:spTgt spid="2325"/>
                                        </p:tgtEl>
                                      </p:cBhvr>
                                    </p:animEffect>
                                  </p:childTnLst>
                                </p:cTn>
                              </p:par>
                              <p:par>
                                <p:cTn id="240" presetID="23" presetClass="exit" presetSubtype="272" fill="hold" nodeType="withEffect">
                                  <p:stCondLst>
                                    <p:cond delay="1650"/>
                                  </p:stCondLst>
                                  <p:childTnLst>
                                    <p:anim calcmode="lin" valueType="num">
                                      <p:cBhvr>
                                        <p:cTn id="241" dur="2000"/>
                                        <p:tgtEl>
                                          <p:spTgt spid="2325"/>
                                        </p:tgtEl>
                                        <p:attrNameLst>
                                          <p:attrName>ppt_w</p:attrName>
                                        </p:attrNameLst>
                                      </p:cBhvr>
                                      <p:tavLst>
                                        <p:tav tm="0">
                                          <p:val>
                                            <p:strVal val="ppt_w"/>
                                          </p:val>
                                        </p:tav>
                                        <p:tav tm="100000">
                                          <p:val>
                                            <p:strVal val="4/3*ppt_w"/>
                                          </p:val>
                                        </p:tav>
                                      </p:tavLst>
                                    </p:anim>
                                    <p:anim calcmode="lin" valueType="num">
                                      <p:cBhvr>
                                        <p:cTn id="242" dur="2000"/>
                                        <p:tgtEl>
                                          <p:spTgt spid="2325"/>
                                        </p:tgtEl>
                                        <p:attrNameLst>
                                          <p:attrName>ppt_h</p:attrName>
                                        </p:attrNameLst>
                                      </p:cBhvr>
                                      <p:tavLst>
                                        <p:tav tm="0">
                                          <p:val>
                                            <p:strVal val="ppt_h"/>
                                          </p:val>
                                        </p:tav>
                                        <p:tav tm="100000">
                                          <p:val>
                                            <p:strVal val="4/3*ppt_h"/>
                                          </p:val>
                                        </p:tav>
                                      </p:tavLst>
                                    </p:anim>
                                    <p:set>
                                      <p:cBhvr>
                                        <p:cTn id="243" dur="1" fill="hold">
                                          <p:stCondLst>
                                            <p:cond delay="1999"/>
                                          </p:stCondLst>
                                        </p:cTn>
                                        <p:tgtEl>
                                          <p:spTgt spid="2325"/>
                                        </p:tgtEl>
                                        <p:attrNameLst>
                                          <p:attrName>style.visibility</p:attrName>
                                        </p:attrNameLst>
                                      </p:cBhvr>
                                      <p:to>
                                        <p:strVal val="hidden"/>
                                      </p:to>
                                    </p:set>
                                  </p:childTnLst>
                                </p:cTn>
                              </p:par>
                              <p:par>
                                <p:cTn id="244" presetID="10" presetClass="exit" presetSubtype="0" fill="hold" nodeType="withEffect">
                                  <p:stCondLst>
                                    <p:cond delay="1650"/>
                                  </p:stCondLst>
                                  <p:childTnLst>
                                    <p:animEffect transition="out" filter="fade">
                                      <p:cBhvr>
                                        <p:cTn id="245" dur="2000"/>
                                        <p:tgtEl>
                                          <p:spTgt spid="2325"/>
                                        </p:tgtEl>
                                      </p:cBhvr>
                                    </p:animEffect>
                                    <p:set>
                                      <p:cBhvr>
                                        <p:cTn id="246" dur="1" fill="hold">
                                          <p:stCondLst>
                                            <p:cond delay="1999"/>
                                          </p:stCondLst>
                                        </p:cTn>
                                        <p:tgtEl>
                                          <p:spTgt spid="2325"/>
                                        </p:tgtEl>
                                        <p:attrNameLst>
                                          <p:attrName>style.visibility</p:attrName>
                                        </p:attrNameLst>
                                      </p:cBhvr>
                                      <p:to>
                                        <p:strVal val="hidden"/>
                                      </p:to>
                                    </p:set>
                                  </p:childTnLst>
                                </p:cTn>
                              </p:par>
                              <p:par>
                                <p:cTn id="247" presetID="6" presetClass="emph" presetSubtype="0" fill="hold" nodeType="withEffect">
                                  <p:stCondLst>
                                    <p:cond delay="1650"/>
                                  </p:stCondLst>
                                  <p:childTnLst>
                                    <p:animScale>
                                      <p:cBhvr>
                                        <p:cTn id="248" dur="2000" fill="hold"/>
                                        <p:tgtEl>
                                          <p:spTgt spid="2325"/>
                                        </p:tgtEl>
                                      </p:cBhvr>
                                      <p:by x="250000" y="250000"/>
                                    </p:animScale>
                                  </p:childTnLst>
                                </p:cTn>
                              </p:par>
                              <p:par>
                                <p:cTn id="249" presetID="42" presetClass="path" presetSubtype="0" decel="100000" fill="hold" nodeType="withEffect">
                                  <p:stCondLst>
                                    <p:cond delay="1650"/>
                                  </p:stCondLst>
                                  <p:childTnLst>
                                    <p:animMotion origin="layout" path="M 4.375E-6 0 L -0.00326 -0.11898 " pathEditMode="relative" rAng="0" ptsTypes="AA">
                                      <p:cBhvr>
                                        <p:cTn id="250" dur="2000" fill="hold"/>
                                        <p:tgtEl>
                                          <p:spTgt spid="2325"/>
                                        </p:tgtEl>
                                        <p:attrNameLst>
                                          <p:attrName>ppt_x</p:attrName>
                                          <p:attrName>ppt_y</p:attrName>
                                        </p:attrNameLst>
                                      </p:cBhvr>
                                      <p:rCtr x="-169" y="-5949"/>
                                    </p:animMotion>
                                  </p:childTnLst>
                                </p:cTn>
                              </p:par>
                              <p:par>
                                <p:cTn id="251" presetID="55" presetClass="entr" presetSubtype="0" fill="hold" nodeType="withEffect">
                                  <p:stCondLst>
                                    <p:cond delay="1750"/>
                                  </p:stCondLst>
                                  <p:childTnLst>
                                    <p:set>
                                      <p:cBhvr>
                                        <p:cTn id="252" dur="1" fill="hold">
                                          <p:stCondLst>
                                            <p:cond delay="0"/>
                                          </p:stCondLst>
                                        </p:cTn>
                                        <p:tgtEl>
                                          <p:spTgt spid="2326"/>
                                        </p:tgtEl>
                                        <p:attrNameLst>
                                          <p:attrName>style.visibility</p:attrName>
                                        </p:attrNameLst>
                                      </p:cBhvr>
                                      <p:to>
                                        <p:strVal val="visible"/>
                                      </p:to>
                                    </p:set>
                                    <p:anim calcmode="lin" valueType="num">
                                      <p:cBhvr>
                                        <p:cTn id="253" dur="250" fill="hold"/>
                                        <p:tgtEl>
                                          <p:spTgt spid="2326"/>
                                        </p:tgtEl>
                                        <p:attrNameLst>
                                          <p:attrName>ppt_w</p:attrName>
                                        </p:attrNameLst>
                                      </p:cBhvr>
                                      <p:tavLst>
                                        <p:tav tm="0">
                                          <p:val>
                                            <p:strVal val="#ppt_w*0.70"/>
                                          </p:val>
                                        </p:tav>
                                        <p:tav tm="100000">
                                          <p:val>
                                            <p:strVal val="#ppt_w"/>
                                          </p:val>
                                        </p:tav>
                                      </p:tavLst>
                                    </p:anim>
                                    <p:anim calcmode="lin" valueType="num">
                                      <p:cBhvr>
                                        <p:cTn id="254" dur="250" fill="hold"/>
                                        <p:tgtEl>
                                          <p:spTgt spid="2326"/>
                                        </p:tgtEl>
                                        <p:attrNameLst>
                                          <p:attrName>ppt_h</p:attrName>
                                        </p:attrNameLst>
                                      </p:cBhvr>
                                      <p:tavLst>
                                        <p:tav tm="0">
                                          <p:val>
                                            <p:strVal val="#ppt_h"/>
                                          </p:val>
                                        </p:tav>
                                        <p:tav tm="100000">
                                          <p:val>
                                            <p:strVal val="#ppt_h"/>
                                          </p:val>
                                        </p:tav>
                                      </p:tavLst>
                                    </p:anim>
                                    <p:animEffect transition="in" filter="fade">
                                      <p:cBhvr>
                                        <p:cTn id="255" dur="250"/>
                                        <p:tgtEl>
                                          <p:spTgt spid="2326"/>
                                        </p:tgtEl>
                                      </p:cBhvr>
                                    </p:animEffect>
                                  </p:childTnLst>
                                </p:cTn>
                              </p:par>
                              <p:par>
                                <p:cTn id="256" presetID="23" presetClass="exit" presetSubtype="272" fill="hold" nodeType="withEffect">
                                  <p:stCondLst>
                                    <p:cond delay="1750"/>
                                  </p:stCondLst>
                                  <p:childTnLst>
                                    <p:anim calcmode="lin" valueType="num">
                                      <p:cBhvr>
                                        <p:cTn id="257" dur="2000"/>
                                        <p:tgtEl>
                                          <p:spTgt spid="2326"/>
                                        </p:tgtEl>
                                        <p:attrNameLst>
                                          <p:attrName>ppt_w</p:attrName>
                                        </p:attrNameLst>
                                      </p:cBhvr>
                                      <p:tavLst>
                                        <p:tav tm="0">
                                          <p:val>
                                            <p:strVal val="ppt_w"/>
                                          </p:val>
                                        </p:tav>
                                        <p:tav tm="100000">
                                          <p:val>
                                            <p:strVal val="4/3*ppt_w"/>
                                          </p:val>
                                        </p:tav>
                                      </p:tavLst>
                                    </p:anim>
                                    <p:anim calcmode="lin" valueType="num">
                                      <p:cBhvr>
                                        <p:cTn id="258" dur="2000"/>
                                        <p:tgtEl>
                                          <p:spTgt spid="2326"/>
                                        </p:tgtEl>
                                        <p:attrNameLst>
                                          <p:attrName>ppt_h</p:attrName>
                                        </p:attrNameLst>
                                      </p:cBhvr>
                                      <p:tavLst>
                                        <p:tav tm="0">
                                          <p:val>
                                            <p:strVal val="ppt_h"/>
                                          </p:val>
                                        </p:tav>
                                        <p:tav tm="100000">
                                          <p:val>
                                            <p:strVal val="4/3*ppt_h"/>
                                          </p:val>
                                        </p:tav>
                                      </p:tavLst>
                                    </p:anim>
                                    <p:set>
                                      <p:cBhvr>
                                        <p:cTn id="259" dur="1" fill="hold">
                                          <p:stCondLst>
                                            <p:cond delay="1999"/>
                                          </p:stCondLst>
                                        </p:cTn>
                                        <p:tgtEl>
                                          <p:spTgt spid="2326"/>
                                        </p:tgtEl>
                                        <p:attrNameLst>
                                          <p:attrName>style.visibility</p:attrName>
                                        </p:attrNameLst>
                                      </p:cBhvr>
                                      <p:to>
                                        <p:strVal val="hidden"/>
                                      </p:to>
                                    </p:set>
                                  </p:childTnLst>
                                </p:cTn>
                              </p:par>
                              <p:par>
                                <p:cTn id="260" presetID="10" presetClass="exit" presetSubtype="0" fill="hold" nodeType="withEffect">
                                  <p:stCondLst>
                                    <p:cond delay="1750"/>
                                  </p:stCondLst>
                                  <p:childTnLst>
                                    <p:animEffect transition="out" filter="fade">
                                      <p:cBhvr>
                                        <p:cTn id="261" dur="2000"/>
                                        <p:tgtEl>
                                          <p:spTgt spid="2326"/>
                                        </p:tgtEl>
                                      </p:cBhvr>
                                    </p:animEffect>
                                    <p:set>
                                      <p:cBhvr>
                                        <p:cTn id="262" dur="1" fill="hold">
                                          <p:stCondLst>
                                            <p:cond delay="1999"/>
                                          </p:stCondLst>
                                        </p:cTn>
                                        <p:tgtEl>
                                          <p:spTgt spid="2326"/>
                                        </p:tgtEl>
                                        <p:attrNameLst>
                                          <p:attrName>style.visibility</p:attrName>
                                        </p:attrNameLst>
                                      </p:cBhvr>
                                      <p:to>
                                        <p:strVal val="hidden"/>
                                      </p:to>
                                    </p:set>
                                  </p:childTnLst>
                                </p:cTn>
                              </p:par>
                              <p:par>
                                <p:cTn id="263" presetID="6" presetClass="emph" presetSubtype="0" fill="hold" nodeType="withEffect">
                                  <p:stCondLst>
                                    <p:cond delay="1750"/>
                                  </p:stCondLst>
                                  <p:childTnLst>
                                    <p:animScale>
                                      <p:cBhvr>
                                        <p:cTn id="264" dur="2000" fill="hold"/>
                                        <p:tgtEl>
                                          <p:spTgt spid="2326"/>
                                        </p:tgtEl>
                                      </p:cBhvr>
                                      <p:by x="250000" y="250000"/>
                                    </p:animScale>
                                  </p:childTnLst>
                                </p:cTn>
                              </p:par>
                              <p:par>
                                <p:cTn id="265" presetID="42" presetClass="path" presetSubtype="0" decel="100000" fill="hold" nodeType="withEffect">
                                  <p:stCondLst>
                                    <p:cond delay="1750"/>
                                  </p:stCondLst>
                                  <p:childTnLst>
                                    <p:animMotion origin="layout" path="M -8.33333E-7 0 L -0.00325 -0.11898 " pathEditMode="relative" rAng="0" ptsTypes="AA">
                                      <p:cBhvr>
                                        <p:cTn id="266" dur="2000" fill="hold"/>
                                        <p:tgtEl>
                                          <p:spTgt spid="2326"/>
                                        </p:tgtEl>
                                        <p:attrNameLst>
                                          <p:attrName>ppt_x</p:attrName>
                                          <p:attrName>ppt_y</p:attrName>
                                        </p:attrNameLst>
                                      </p:cBhvr>
                                      <p:rCtr x="-169" y="-5949"/>
                                    </p:animMotion>
                                  </p:childTnLst>
                                </p:cTn>
                              </p:par>
                              <p:par>
                                <p:cTn id="267" presetID="55" presetClass="entr" presetSubtype="0" fill="hold" nodeType="withEffect">
                                  <p:stCondLst>
                                    <p:cond delay="1850"/>
                                  </p:stCondLst>
                                  <p:childTnLst>
                                    <p:set>
                                      <p:cBhvr>
                                        <p:cTn id="268" dur="1" fill="hold">
                                          <p:stCondLst>
                                            <p:cond delay="0"/>
                                          </p:stCondLst>
                                        </p:cTn>
                                        <p:tgtEl>
                                          <p:spTgt spid="2327"/>
                                        </p:tgtEl>
                                        <p:attrNameLst>
                                          <p:attrName>style.visibility</p:attrName>
                                        </p:attrNameLst>
                                      </p:cBhvr>
                                      <p:to>
                                        <p:strVal val="visible"/>
                                      </p:to>
                                    </p:set>
                                    <p:anim calcmode="lin" valueType="num">
                                      <p:cBhvr>
                                        <p:cTn id="269" dur="250" fill="hold"/>
                                        <p:tgtEl>
                                          <p:spTgt spid="2327"/>
                                        </p:tgtEl>
                                        <p:attrNameLst>
                                          <p:attrName>ppt_w</p:attrName>
                                        </p:attrNameLst>
                                      </p:cBhvr>
                                      <p:tavLst>
                                        <p:tav tm="0">
                                          <p:val>
                                            <p:strVal val="#ppt_w*0.70"/>
                                          </p:val>
                                        </p:tav>
                                        <p:tav tm="100000">
                                          <p:val>
                                            <p:strVal val="#ppt_w"/>
                                          </p:val>
                                        </p:tav>
                                      </p:tavLst>
                                    </p:anim>
                                    <p:anim calcmode="lin" valueType="num">
                                      <p:cBhvr>
                                        <p:cTn id="270" dur="250" fill="hold"/>
                                        <p:tgtEl>
                                          <p:spTgt spid="2327"/>
                                        </p:tgtEl>
                                        <p:attrNameLst>
                                          <p:attrName>ppt_h</p:attrName>
                                        </p:attrNameLst>
                                      </p:cBhvr>
                                      <p:tavLst>
                                        <p:tav tm="0">
                                          <p:val>
                                            <p:strVal val="#ppt_h"/>
                                          </p:val>
                                        </p:tav>
                                        <p:tav tm="100000">
                                          <p:val>
                                            <p:strVal val="#ppt_h"/>
                                          </p:val>
                                        </p:tav>
                                      </p:tavLst>
                                    </p:anim>
                                    <p:animEffect transition="in" filter="fade">
                                      <p:cBhvr>
                                        <p:cTn id="271" dur="250"/>
                                        <p:tgtEl>
                                          <p:spTgt spid="2327"/>
                                        </p:tgtEl>
                                      </p:cBhvr>
                                    </p:animEffect>
                                  </p:childTnLst>
                                </p:cTn>
                              </p:par>
                              <p:par>
                                <p:cTn id="272" presetID="23" presetClass="exit" presetSubtype="272" fill="hold" nodeType="withEffect">
                                  <p:stCondLst>
                                    <p:cond delay="1850"/>
                                  </p:stCondLst>
                                  <p:childTnLst>
                                    <p:anim calcmode="lin" valueType="num">
                                      <p:cBhvr>
                                        <p:cTn id="273" dur="2000"/>
                                        <p:tgtEl>
                                          <p:spTgt spid="2327"/>
                                        </p:tgtEl>
                                        <p:attrNameLst>
                                          <p:attrName>ppt_w</p:attrName>
                                        </p:attrNameLst>
                                      </p:cBhvr>
                                      <p:tavLst>
                                        <p:tav tm="0">
                                          <p:val>
                                            <p:strVal val="ppt_w"/>
                                          </p:val>
                                        </p:tav>
                                        <p:tav tm="100000">
                                          <p:val>
                                            <p:strVal val="4/3*ppt_w"/>
                                          </p:val>
                                        </p:tav>
                                      </p:tavLst>
                                    </p:anim>
                                    <p:anim calcmode="lin" valueType="num">
                                      <p:cBhvr>
                                        <p:cTn id="274" dur="2000"/>
                                        <p:tgtEl>
                                          <p:spTgt spid="2327"/>
                                        </p:tgtEl>
                                        <p:attrNameLst>
                                          <p:attrName>ppt_h</p:attrName>
                                        </p:attrNameLst>
                                      </p:cBhvr>
                                      <p:tavLst>
                                        <p:tav tm="0">
                                          <p:val>
                                            <p:strVal val="ppt_h"/>
                                          </p:val>
                                        </p:tav>
                                        <p:tav tm="100000">
                                          <p:val>
                                            <p:strVal val="4/3*ppt_h"/>
                                          </p:val>
                                        </p:tav>
                                      </p:tavLst>
                                    </p:anim>
                                    <p:set>
                                      <p:cBhvr>
                                        <p:cTn id="275" dur="1" fill="hold">
                                          <p:stCondLst>
                                            <p:cond delay="1999"/>
                                          </p:stCondLst>
                                        </p:cTn>
                                        <p:tgtEl>
                                          <p:spTgt spid="2327"/>
                                        </p:tgtEl>
                                        <p:attrNameLst>
                                          <p:attrName>style.visibility</p:attrName>
                                        </p:attrNameLst>
                                      </p:cBhvr>
                                      <p:to>
                                        <p:strVal val="hidden"/>
                                      </p:to>
                                    </p:set>
                                  </p:childTnLst>
                                </p:cTn>
                              </p:par>
                              <p:par>
                                <p:cTn id="276" presetID="10" presetClass="exit" presetSubtype="0" fill="hold" nodeType="withEffect">
                                  <p:stCondLst>
                                    <p:cond delay="1850"/>
                                  </p:stCondLst>
                                  <p:childTnLst>
                                    <p:animEffect transition="out" filter="fade">
                                      <p:cBhvr>
                                        <p:cTn id="277" dur="2000"/>
                                        <p:tgtEl>
                                          <p:spTgt spid="2327"/>
                                        </p:tgtEl>
                                      </p:cBhvr>
                                    </p:animEffect>
                                    <p:set>
                                      <p:cBhvr>
                                        <p:cTn id="278" dur="1" fill="hold">
                                          <p:stCondLst>
                                            <p:cond delay="1999"/>
                                          </p:stCondLst>
                                        </p:cTn>
                                        <p:tgtEl>
                                          <p:spTgt spid="2327"/>
                                        </p:tgtEl>
                                        <p:attrNameLst>
                                          <p:attrName>style.visibility</p:attrName>
                                        </p:attrNameLst>
                                      </p:cBhvr>
                                      <p:to>
                                        <p:strVal val="hidden"/>
                                      </p:to>
                                    </p:set>
                                  </p:childTnLst>
                                </p:cTn>
                              </p:par>
                              <p:par>
                                <p:cTn id="279" presetID="6" presetClass="emph" presetSubtype="0" fill="hold" nodeType="withEffect">
                                  <p:stCondLst>
                                    <p:cond delay="1850"/>
                                  </p:stCondLst>
                                  <p:childTnLst>
                                    <p:animScale>
                                      <p:cBhvr>
                                        <p:cTn id="280" dur="2000" fill="hold"/>
                                        <p:tgtEl>
                                          <p:spTgt spid="2327"/>
                                        </p:tgtEl>
                                      </p:cBhvr>
                                      <p:by x="250000" y="250000"/>
                                    </p:animScale>
                                  </p:childTnLst>
                                </p:cTn>
                              </p:par>
                              <p:par>
                                <p:cTn id="281" presetID="42" presetClass="path" presetSubtype="0" decel="100000" fill="hold" nodeType="withEffect">
                                  <p:stCondLst>
                                    <p:cond delay="1850"/>
                                  </p:stCondLst>
                                  <p:childTnLst>
                                    <p:animMotion origin="layout" path="M -3.75E-6 0 L -0.00325 -0.11898 " pathEditMode="relative" rAng="0" ptsTypes="AA">
                                      <p:cBhvr>
                                        <p:cTn id="282" dur="2000" fill="hold"/>
                                        <p:tgtEl>
                                          <p:spTgt spid="2327"/>
                                        </p:tgtEl>
                                        <p:attrNameLst>
                                          <p:attrName>ppt_x</p:attrName>
                                          <p:attrName>ppt_y</p:attrName>
                                        </p:attrNameLst>
                                      </p:cBhvr>
                                      <p:rCtr x="-169" y="-5949"/>
                                    </p:animMotion>
                                  </p:childTnLst>
                                </p:cTn>
                              </p:par>
                              <p:par>
                                <p:cTn id="283" presetID="55" presetClass="entr" presetSubtype="0" fill="hold" nodeType="withEffect">
                                  <p:stCondLst>
                                    <p:cond delay="1950"/>
                                  </p:stCondLst>
                                  <p:childTnLst>
                                    <p:set>
                                      <p:cBhvr>
                                        <p:cTn id="284" dur="1" fill="hold">
                                          <p:stCondLst>
                                            <p:cond delay="0"/>
                                          </p:stCondLst>
                                        </p:cTn>
                                        <p:tgtEl>
                                          <p:spTgt spid="2328"/>
                                        </p:tgtEl>
                                        <p:attrNameLst>
                                          <p:attrName>style.visibility</p:attrName>
                                        </p:attrNameLst>
                                      </p:cBhvr>
                                      <p:to>
                                        <p:strVal val="visible"/>
                                      </p:to>
                                    </p:set>
                                    <p:anim calcmode="lin" valueType="num">
                                      <p:cBhvr>
                                        <p:cTn id="285" dur="250" fill="hold"/>
                                        <p:tgtEl>
                                          <p:spTgt spid="2328"/>
                                        </p:tgtEl>
                                        <p:attrNameLst>
                                          <p:attrName>ppt_w</p:attrName>
                                        </p:attrNameLst>
                                      </p:cBhvr>
                                      <p:tavLst>
                                        <p:tav tm="0">
                                          <p:val>
                                            <p:strVal val="#ppt_w*0.70"/>
                                          </p:val>
                                        </p:tav>
                                        <p:tav tm="100000">
                                          <p:val>
                                            <p:strVal val="#ppt_w"/>
                                          </p:val>
                                        </p:tav>
                                      </p:tavLst>
                                    </p:anim>
                                    <p:anim calcmode="lin" valueType="num">
                                      <p:cBhvr>
                                        <p:cTn id="286" dur="250" fill="hold"/>
                                        <p:tgtEl>
                                          <p:spTgt spid="2328"/>
                                        </p:tgtEl>
                                        <p:attrNameLst>
                                          <p:attrName>ppt_h</p:attrName>
                                        </p:attrNameLst>
                                      </p:cBhvr>
                                      <p:tavLst>
                                        <p:tav tm="0">
                                          <p:val>
                                            <p:strVal val="#ppt_h"/>
                                          </p:val>
                                        </p:tav>
                                        <p:tav tm="100000">
                                          <p:val>
                                            <p:strVal val="#ppt_h"/>
                                          </p:val>
                                        </p:tav>
                                      </p:tavLst>
                                    </p:anim>
                                    <p:animEffect transition="in" filter="fade">
                                      <p:cBhvr>
                                        <p:cTn id="287" dur="250"/>
                                        <p:tgtEl>
                                          <p:spTgt spid="2328"/>
                                        </p:tgtEl>
                                      </p:cBhvr>
                                    </p:animEffect>
                                  </p:childTnLst>
                                </p:cTn>
                              </p:par>
                              <p:par>
                                <p:cTn id="288" presetID="23" presetClass="exit" presetSubtype="272" fill="hold" nodeType="withEffect">
                                  <p:stCondLst>
                                    <p:cond delay="1950"/>
                                  </p:stCondLst>
                                  <p:childTnLst>
                                    <p:anim calcmode="lin" valueType="num">
                                      <p:cBhvr>
                                        <p:cTn id="289" dur="2000"/>
                                        <p:tgtEl>
                                          <p:spTgt spid="2328"/>
                                        </p:tgtEl>
                                        <p:attrNameLst>
                                          <p:attrName>ppt_w</p:attrName>
                                        </p:attrNameLst>
                                      </p:cBhvr>
                                      <p:tavLst>
                                        <p:tav tm="0">
                                          <p:val>
                                            <p:strVal val="ppt_w"/>
                                          </p:val>
                                        </p:tav>
                                        <p:tav tm="100000">
                                          <p:val>
                                            <p:strVal val="4/3*ppt_w"/>
                                          </p:val>
                                        </p:tav>
                                      </p:tavLst>
                                    </p:anim>
                                    <p:anim calcmode="lin" valueType="num">
                                      <p:cBhvr>
                                        <p:cTn id="290" dur="2000"/>
                                        <p:tgtEl>
                                          <p:spTgt spid="2328"/>
                                        </p:tgtEl>
                                        <p:attrNameLst>
                                          <p:attrName>ppt_h</p:attrName>
                                        </p:attrNameLst>
                                      </p:cBhvr>
                                      <p:tavLst>
                                        <p:tav tm="0">
                                          <p:val>
                                            <p:strVal val="ppt_h"/>
                                          </p:val>
                                        </p:tav>
                                        <p:tav tm="100000">
                                          <p:val>
                                            <p:strVal val="4/3*ppt_h"/>
                                          </p:val>
                                        </p:tav>
                                      </p:tavLst>
                                    </p:anim>
                                    <p:set>
                                      <p:cBhvr>
                                        <p:cTn id="291" dur="1" fill="hold">
                                          <p:stCondLst>
                                            <p:cond delay="1999"/>
                                          </p:stCondLst>
                                        </p:cTn>
                                        <p:tgtEl>
                                          <p:spTgt spid="2328"/>
                                        </p:tgtEl>
                                        <p:attrNameLst>
                                          <p:attrName>style.visibility</p:attrName>
                                        </p:attrNameLst>
                                      </p:cBhvr>
                                      <p:to>
                                        <p:strVal val="hidden"/>
                                      </p:to>
                                    </p:set>
                                  </p:childTnLst>
                                </p:cTn>
                              </p:par>
                              <p:par>
                                <p:cTn id="292" presetID="10" presetClass="exit" presetSubtype="0" fill="hold" nodeType="withEffect">
                                  <p:stCondLst>
                                    <p:cond delay="1950"/>
                                  </p:stCondLst>
                                  <p:childTnLst>
                                    <p:animEffect transition="out" filter="fade">
                                      <p:cBhvr>
                                        <p:cTn id="293" dur="2000"/>
                                        <p:tgtEl>
                                          <p:spTgt spid="2328"/>
                                        </p:tgtEl>
                                      </p:cBhvr>
                                    </p:animEffect>
                                    <p:set>
                                      <p:cBhvr>
                                        <p:cTn id="294" dur="1" fill="hold">
                                          <p:stCondLst>
                                            <p:cond delay="1999"/>
                                          </p:stCondLst>
                                        </p:cTn>
                                        <p:tgtEl>
                                          <p:spTgt spid="2328"/>
                                        </p:tgtEl>
                                        <p:attrNameLst>
                                          <p:attrName>style.visibility</p:attrName>
                                        </p:attrNameLst>
                                      </p:cBhvr>
                                      <p:to>
                                        <p:strVal val="hidden"/>
                                      </p:to>
                                    </p:set>
                                  </p:childTnLst>
                                </p:cTn>
                              </p:par>
                              <p:par>
                                <p:cTn id="295" presetID="6" presetClass="emph" presetSubtype="0" fill="hold" nodeType="withEffect">
                                  <p:stCondLst>
                                    <p:cond delay="1950"/>
                                  </p:stCondLst>
                                  <p:childTnLst>
                                    <p:animScale>
                                      <p:cBhvr>
                                        <p:cTn id="296" dur="2000" fill="hold"/>
                                        <p:tgtEl>
                                          <p:spTgt spid="2328"/>
                                        </p:tgtEl>
                                      </p:cBhvr>
                                      <p:by x="250000" y="250000"/>
                                    </p:animScale>
                                  </p:childTnLst>
                                </p:cTn>
                              </p:par>
                              <p:par>
                                <p:cTn id="297" presetID="42" presetClass="path" presetSubtype="0" decel="100000" fill="hold" nodeType="withEffect">
                                  <p:stCondLst>
                                    <p:cond delay="1950"/>
                                  </p:stCondLst>
                                  <p:childTnLst>
                                    <p:animMotion origin="layout" path="M 4.375E-6 0 L -0.00326 -0.11898 " pathEditMode="relative" rAng="0" ptsTypes="AA">
                                      <p:cBhvr>
                                        <p:cTn id="298" dur="2000" fill="hold"/>
                                        <p:tgtEl>
                                          <p:spTgt spid="2328"/>
                                        </p:tgtEl>
                                        <p:attrNameLst>
                                          <p:attrName>ppt_x</p:attrName>
                                          <p:attrName>ppt_y</p:attrName>
                                        </p:attrNameLst>
                                      </p:cBhvr>
                                      <p:rCtr x="-169" y="-5949"/>
                                    </p:animMotion>
                                  </p:childTnLst>
                                </p:cTn>
                              </p:par>
                              <p:par>
                                <p:cTn id="299" presetID="55" presetClass="entr" presetSubtype="0" fill="hold" nodeType="withEffect">
                                  <p:stCondLst>
                                    <p:cond delay="2050"/>
                                  </p:stCondLst>
                                  <p:childTnLst>
                                    <p:set>
                                      <p:cBhvr>
                                        <p:cTn id="300" dur="1" fill="hold">
                                          <p:stCondLst>
                                            <p:cond delay="0"/>
                                          </p:stCondLst>
                                        </p:cTn>
                                        <p:tgtEl>
                                          <p:spTgt spid="2329"/>
                                        </p:tgtEl>
                                        <p:attrNameLst>
                                          <p:attrName>style.visibility</p:attrName>
                                        </p:attrNameLst>
                                      </p:cBhvr>
                                      <p:to>
                                        <p:strVal val="visible"/>
                                      </p:to>
                                    </p:set>
                                    <p:anim calcmode="lin" valueType="num">
                                      <p:cBhvr>
                                        <p:cTn id="301" dur="250" fill="hold"/>
                                        <p:tgtEl>
                                          <p:spTgt spid="2329"/>
                                        </p:tgtEl>
                                        <p:attrNameLst>
                                          <p:attrName>ppt_w</p:attrName>
                                        </p:attrNameLst>
                                      </p:cBhvr>
                                      <p:tavLst>
                                        <p:tav tm="0">
                                          <p:val>
                                            <p:strVal val="#ppt_w*0.70"/>
                                          </p:val>
                                        </p:tav>
                                        <p:tav tm="100000">
                                          <p:val>
                                            <p:strVal val="#ppt_w"/>
                                          </p:val>
                                        </p:tav>
                                      </p:tavLst>
                                    </p:anim>
                                    <p:anim calcmode="lin" valueType="num">
                                      <p:cBhvr>
                                        <p:cTn id="302" dur="250" fill="hold"/>
                                        <p:tgtEl>
                                          <p:spTgt spid="2329"/>
                                        </p:tgtEl>
                                        <p:attrNameLst>
                                          <p:attrName>ppt_h</p:attrName>
                                        </p:attrNameLst>
                                      </p:cBhvr>
                                      <p:tavLst>
                                        <p:tav tm="0">
                                          <p:val>
                                            <p:strVal val="#ppt_h"/>
                                          </p:val>
                                        </p:tav>
                                        <p:tav tm="100000">
                                          <p:val>
                                            <p:strVal val="#ppt_h"/>
                                          </p:val>
                                        </p:tav>
                                      </p:tavLst>
                                    </p:anim>
                                    <p:animEffect transition="in" filter="fade">
                                      <p:cBhvr>
                                        <p:cTn id="303" dur="250"/>
                                        <p:tgtEl>
                                          <p:spTgt spid="2329"/>
                                        </p:tgtEl>
                                      </p:cBhvr>
                                    </p:animEffect>
                                  </p:childTnLst>
                                </p:cTn>
                              </p:par>
                              <p:par>
                                <p:cTn id="304" presetID="23" presetClass="exit" presetSubtype="272" fill="hold" nodeType="withEffect">
                                  <p:stCondLst>
                                    <p:cond delay="2050"/>
                                  </p:stCondLst>
                                  <p:childTnLst>
                                    <p:anim calcmode="lin" valueType="num">
                                      <p:cBhvr>
                                        <p:cTn id="305" dur="2000"/>
                                        <p:tgtEl>
                                          <p:spTgt spid="2329"/>
                                        </p:tgtEl>
                                        <p:attrNameLst>
                                          <p:attrName>ppt_w</p:attrName>
                                        </p:attrNameLst>
                                      </p:cBhvr>
                                      <p:tavLst>
                                        <p:tav tm="0">
                                          <p:val>
                                            <p:strVal val="ppt_w"/>
                                          </p:val>
                                        </p:tav>
                                        <p:tav tm="100000">
                                          <p:val>
                                            <p:strVal val="4/3*ppt_w"/>
                                          </p:val>
                                        </p:tav>
                                      </p:tavLst>
                                    </p:anim>
                                    <p:anim calcmode="lin" valueType="num">
                                      <p:cBhvr>
                                        <p:cTn id="306" dur="2000"/>
                                        <p:tgtEl>
                                          <p:spTgt spid="2329"/>
                                        </p:tgtEl>
                                        <p:attrNameLst>
                                          <p:attrName>ppt_h</p:attrName>
                                        </p:attrNameLst>
                                      </p:cBhvr>
                                      <p:tavLst>
                                        <p:tav tm="0">
                                          <p:val>
                                            <p:strVal val="ppt_h"/>
                                          </p:val>
                                        </p:tav>
                                        <p:tav tm="100000">
                                          <p:val>
                                            <p:strVal val="4/3*ppt_h"/>
                                          </p:val>
                                        </p:tav>
                                      </p:tavLst>
                                    </p:anim>
                                    <p:set>
                                      <p:cBhvr>
                                        <p:cTn id="307" dur="1" fill="hold">
                                          <p:stCondLst>
                                            <p:cond delay="1999"/>
                                          </p:stCondLst>
                                        </p:cTn>
                                        <p:tgtEl>
                                          <p:spTgt spid="2329"/>
                                        </p:tgtEl>
                                        <p:attrNameLst>
                                          <p:attrName>style.visibility</p:attrName>
                                        </p:attrNameLst>
                                      </p:cBhvr>
                                      <p:to>
                                        <p:strVal val="hidden"/>
                                      </p:to>
                                    </p:set>
                                  </p:childTnLst>
                                </p:cTn>
                              </p:par>
                              <p:par>
                                <p:cTn id="308" presetID="10" presetClass="exit" presetSubtype="0" fill="hold" nodeType="withEffect">
                                  <p:stCondLst>
                                    <p:cond delay="2050"/>
                                  </p:stCondLst>
                                  <p:childTnLst>
                                    <p:animEffect transition="out" filter="fade">
                                      <p:cBhvr>
                                        <p:cTn id="309" dur="2000"/>
                                        <p:tgtEl>
                                          <p:spTgt spid="2329"/>
                                        </p:tgtEl>
                                      </p:cBhvr>
                                    </p:animEffect>
                                    <p:set>
                                      <p:cBhvr>
                                        <p:cTn id="310" dur="1" fill="hold">
                                          <p:stCondLst>
                                            <p:cond delay="1999"/>
                                          </p:stCondLst>
                                        </p:cTn>
                                        <p:tgtEl>
                                          <p:spTgt spid="2329"/>
                                        </p:tgtEl>
                                        <p:attrNameLst>
                                          <p:attrName>style.visibility</p:attrName>
                                        </p:attrNameLst>
                                      </p:cBhvr>
                                      <p:to>
                                        <p:strVal val="hidden"/>
                                      </p:to>
                                    </p:set>
                                  </p:childTnLst>
                                </p:cTn>
                              </p:par>
                              <p:par>
                                <p:cTn id="311" presetID="6" presetClass="emph" presetSubtype="0" fill="hold" nodeType="withEffect">
                                  <p:stCondLst>
                                    <p:cond delay="2050"/>
                                  </p:stCondLst>
                                  <p:childTnLst>
                                    <p:animScale>
                                      <p:cBhvr>
                                        <p:cTn id="312" dur="2000" fill="hold"/>
                                        <p:tgtEl>
                                          <p:spTgt spid="2329"/>
                                        </p:tgtEl>
                                      </p:cBhvr>
                                      <p:by x="250000" y="250000"/>
                                    </p:animScale>
                                  </p:childTnLst>
                                </p:cTn>
                              </p:par>
                              <p:par>
                                <p:cTn id="313" presetID="42" presetClass="path" presetSubtype="0" decel="100000" fill="hold" nodeType="withEffect">
                                  <p:stCondLst>
                                    <p:cond delay="2050"/>
                                  </p:stCondLst>
                                  <p:childTnLst>
                                    <p:animMotion origin="layout" path="M -3.33333E-6 0 L -0.00325 -0.11898 " pathEditMode="relative" rAng="0" ptsTypes="AA">
                                      <p:cBhvr>
                                        <p:cTn id="314" dur="2000" fill="hold"/>
                                        <p:tgtEl>
                                          <p:spTgt spid="2329"/>
                                        </p:tgtEl>
                                        <p:attrNameLst>
                                          <p:attrName>ppt_x</p:attrName>
                                          <p:attrName>ppt_y</p:attrName>
                                        </p:attrNameLst>
                                      </p:cBhvr>
                                      <p:rCtr x="-169" y="-5949"/>
                                    </p:animMotion>
                                  </p:childTnLst>
                                </p:cTn>
                              </p:par>
                              <p:par>
                                <p:cTn id="315" presetID="55" presetClass="entr" presetSubtype="0" fill="hold" nodeType="withEffect">
                                  <p:stCondLst>
                                    <p:cond delay="2150"/>
                                  </p:stCondLst>
                                  <p:childTnLst>
                                    <p:set>
                                      <p:cBhvr>
                                        <p:cTn id="316" dur="1" fill="hold">
                                          <p:stCondLst>
                                            <p:cond delay="0"/>
                                          </p:stCondLst>
                                        </p:cTn>
                                        <p:tgtEl>
                                          <p:spTgt spid="2330"/>
                                        </p:tgtEl>
                                        <p:attrNameLst>
                                          <p:attrName>style.visibility</p:attrName>
                                        </p:attrNameLst>
                                      </p:cBhvr>
                                      <p:to>
                                        <p:strVal val="visible"/>
                                      </p:to>
                                    </p:set>
                                    <p:anim calcmode="lin" valueType="num">
                                      <p:cBhvr>
                                        <p:cTn id="317" dur="250" fill="hold"/>
                                        <p:tgtEl>
                                          <p:spTgt spid="2330"/>
                                        </p:tgtEl>
                                        <p:attrNameLst>
                                          <p:attrName>ppt_w</p:attrName>
                                        </p:attrNameLst>
                                      </p:cBhvr>
                                      <p:tavLst>
                                        <p:tav tm="0">
                                          <p:val>
                                            <p:strVal val="#ppt_w*0.70"/>
                                          </p:val>
                                        </p:tav>
                                        <p:tav tm="100000">
                                          <p:val>
                                            <p:strVal val="#ppt_w"/>
                                          </p:val>
                                        </p:tav>
                                      </p:tavLst>
                                    </p:anim>
                                    <p:anim calcmode="lin" valueType="num">
                                      <p:cBhvr>
                                        <p:cTn id="318" dur="250" fill="hold"/>
                                        <p:tgtEl>
                                          <p:spTgt spid="2330"/>
                                        </p:tgtEl>
                                        <p:attrNameLst>
                                          <p:attrName>ppt_h</p:attrName>
                                        </p:attrNameLst>
                                      </p:cBhvr>
                                      <p:tavLst>
                                        <p:tav tm="0">
                                          <p:val>
                                            <p:strVal val="#ppt_h"/>
                                          </p:val>
                                        </p:tav>
                                        <p:tav tm="100000">
                                          <p:val>
                                            <p:strVal val="#ppt_h"/>
                                          </p:val>
                                        </p:tav>
                                      </p:tavLst>
                                    </p:anim>
                                    <p:animEffect transition="in" filter="fade">
                                      <p:cBhvr>
                                        <p:cTn id="319" dur="250"/>
                                        <p:tgtEl>
                                          <p:spTgt spid="2330"/>
                                        </p:tgtEl>
                                      </p:cBhvr>
                                    </p:animEffect>
                                  </p:childTnLst>
                                </p:cTn>
                              </p:par>
                              <p:par>
                                <p:cTn id="320" presetID="23" presetClass="exit" presetSubtype="272" fill="hold" nodeType="withEffect">
                                  <p:stCondLst>
                                    <p:cond delay="2150"/>
                                  </p:stCondLst>
                                  <p:childTnLst>
                                    <p:anim calcmode="lin" valueType="num">
                                      <p:cBhvr>
                                        <p:cTn id="321" dur="2000"/>
                                        <p:tgtEl>
                                          <p:spTgt spid="2330"/>
                                        </p:tgtEl>
                                        <p:attrNameLst>
                                          <p:attrName>ppt_w</p:attrName>
                                        </p:attrNameLst>
                                      </p:cBhvr>
                                      <p:tavLst>
                                        <p:tav tm="0">
                                          <p:val>
                                            <p:strVal val="ppt_w"/>
                                          </p:val>
                                        </p:tav>
                                        <p:tav tm="100000">
                                          <p:val>
                                            <p:strVal val="4/3*ppt_w"/>
                                          </p:val>
                                        </p:tav>
                                      </p:tavLst>
                                    </p:anim>
                                    <p:anim calcmode="lin" valueType="num">
                                      <p:cBhvr>
                                        <p:cTn id="322" dur="2000"/>
                                        <p:tgtEl>
                                          <p:spTgt spid="2330"/>
                                        </p:tgtEl>
                                        <p:attrNameLst>
                                          <p:attrName>ppt_h</p:attrName>
                                        </p:attrNameLst>
                                      </p:cBhvr>
                                      <p:tavLst>
                                        <p:tav tm="0">
                                          <p:val>
                                            <p:strVal val="ppt_h"/>
                                          </p:val>
                                        </p:tav>
                                        <p:tav tm="100000">
                                          <p:val>
                                            <p:strVal val="4/3*ppt_h"/>
                                          </p:val>
                                        </p:tav>
                                      </p:tavLst>
                                    </p:anim>
                                    <p:set>
                                      <p:cBhvr>
                                        <p:cTn id="323" dur="1" fill="hold">
                                          <p:stCondLst>
                                            <p:cond delay="1999"/>
                                          </p:stCondLst>
                                        </p:cTn>
                                        <p:tgtEl>
                                          <p:spTgt spid="2330"/>
                                        </p:tgtEl>
                                        <p:attrNameLst>
                                          <p:attrName>style.visibility</p:attrName>
                                        </p:attrNameLst>
                                      </p:cBhvr>
                                      <p:to>
                                        <p:strVal val="hidden"/>
                                      </p:to>
                                    </p:set>
                                  </p:childTnLst>
                                </p:cTn>
                              </p:par>
                              <p:par>
                                <p:cTn id="324" presetID="10" presetClass="exit" presetSubtype="0" fill="hold" nodeType="withEffect">
                                  <p:stCondLst>
                                    <p:cond delay="2150"/>
                                  </p:stCondLst>
                                  <p:childTnLst>
                                    <p:animEffect transition="out" filter="fade">
                                      <p:cBhvr>
                                        <p:cTn id="325" dur="2000"/>
                                        <p:tgtEl>
                                          <p:spTgt spid="2330"/>
                                        </p:tgtEl>
                                      </p:cBhvr>
                                    </p:animEffect>
                                    <p:set>
                                      <p:cBhvr>
                                        <p:cTn id="326" dur="1" fill="hold">
                                          <p:stCondLst>
                                            <p:cond delay="1999"/>
                                          </p:stCondLst>
                                        </p:cTn>
                                        <p:tgtEl>
                                          <p:spTgt spid="2330"/>
                                        </p:tgtEl>
                                        <p:attrNameLst>
                                          <p:attrName>style.visibility</p:attrName>
                                        </p:attrNameLst>
                                      </p:cBhvr>
                                      <p:to>
                                        <p:strVal val="hidden"/>
                                      </p:to>
                                    </p:set>
                                  </p:childTnLst>
                                </p:cTn>
                              </p:par>
                              <p:par>
                                <p:cTn id="327" presetID="6" presetClass="emph" presetSubtype="0" fill="hold" nodeType="withEffect">
                                  <p:stCondLst>
                                    <p:cond delay="2150"/>
                                  </p:stCondLst>
                                  <p:childTnLst>
                                    <p:animScale>
                                      <p:cBhvr>
                                        <p:cTn id="328" dur="2000" fill="hold"/>
                                        <p:tgtEl>
                                          <p:spTgt spid="2330"/>
                                        </p:tgtEl>
                                      </p:cBhvr>
                                      <p:by x="250000" y="250000"/>
                                    </p:animScale>
                                  </p:childTnLst>
                                </p:cTn>
                              </p:par>
                              <p:par>
                                <p:cTn id="329" presetID="42" presetClass="path" presetSubtype="0" decel="100000" fill="hold" nodeType="withEffect">
                                  <p:stCondLst>
                                    <p:cond delay="2150"/>
                                  </p:stCondLst>
                                  <p:childTnLst>
                                    <p:animMotion origin="layout" path="M -2.08333E-6 0 L -0.00325 -0.11898 " pathEditMode="relative" rAng="0" ptsTypes="AA">
                                      <p:cBhvr>
                                        <p:cTn id="330" dur="2000" fill="hold"/>
                                        <p:tgtEl>
                                          <p:spTgt spid="2330"/>
                                        </p:tgtEl>
                                        <p:attrNameLst>
                                          <p:attrName>ppt_x</p:attrName>
                                          <p:attrName>ppt_y</p:attrName>
                                        </p:attrNameLst>
                                      </p:cBhvr>
                                      <p:rCtr x="-169" y="-5949"/>
                                    </p:animMotion>
                                  </p:childTnLst>
                                </p:cTn>
                              </p:par>
                              <p:par>
                                <p:cTn id="331" presetID="55" presetClass="entr" presetSubtype="0" fill="hold" nodeType="withEffect">
                                  <p:stCondLst>
                                    <p:cond delay="2250"/>
                                  </p:stCondLst>
                                  <p:childTnLst>
                                    <p:set>
                                      <p:cBhvr>
                                        <p:cTn id="332" dur="1" fill="hold">
                                          <p:stCondLst>
                                            <p:cond delay="0"/>
                                          </p:stCondLst>
                                        </p:cTn>
                                        <p:tgtEl>
                                          <p:spTgt spid="2331"/>
                                        </p:tgtEl>
                                        <p:attrNameLst>
                                          <p:attrName>style.visibility</p:attrName>
                                        </p:attrNameLst>
                                      </p:cBhvr>
                                      <p:to>
                                        <p:strVal val="visible"/>
                                      </p:to>
                                    </p:set>
                                    <p:anim calcmode="lin" valueType="num">
                                      <p:cBhvr>
                                        <p:cTn id="333" dur="250" fill="hold"/>
                                        <p:tgtEl>
                                          <p:spTgt spid="2331"/>
                                        </p:tgtEl>
                                        <p:attrNameLst>
                                          <p:attrName>ppt_w</p:attrName>
                                        </p:attrNameLst>
                                      </p:cBhvr>
                                      <p:tavLst>
                                        <p:tav tm="0">
                                          <p:val>
                                            <p:strVal val="#ppt_w*0.70"/>
                                          </p:val>
                                        </p:tav>
                                        <p:tav tm="100000">
                                          <p:val>
                                            <p:strVal val="#ppt_w"/>
                                          </p:val>
                                        </p:tav>
                                      </p:tavLst>
                                    </p:anim>
                                    <p:anim calcmode="lin" valueType="num">
                                      <p:cBhvr>
                                        <p:cTn id="334" dur="250" fill="hold"/>
                                        <p:tgtEl>
                                          <p:spTgt spid="2331"/>
                                        </p:tgtEl>
                                        <p:attrNameLst>
                                          <p:attrName>ppt_h</p:attrName>
                                        </p:attrNameLst>
                                      </p:cBhvr>
                                      <p:tavLst>
                                        <p:tav tm="0">
                                          <p:val>
                                            <p:strVal val="#ppt_h"/>
                                          </p:val>
                                        </p:tav>
                                        <p:tav tm="100000">
                                          <p:val>
                                            <p:strVal val="#ppt_h"/>
                                          </p:val>
                                        </p:tav>
                                      </p:tavLst>
                                    </p:anim>
                                    <p:animEffect transition="in" filter="fade">
                                      <p:cBhvr>
                                        <p:cTn id="335" dur="250"/>
                                        <p:tgtEl>
                                          <p:spTgt spid="2331"/>
                                        </p:tgtEl>
                                      </p:cBhvr>
                                    </p:animEffect>
                                  </p:childTnLst>
                                </p:cTn>
                              </p:par>
                              <p:par>
                                <p:cTn id="336" presetID="23" presetClass="exit" presetSubtype="272" fill="hold" nodeType="withEffect">
                                  <p:stCondLst>
                                    <p:cond delay="2250"/>
                                  </p:stCondLst>
                                  <p:childTnLst>
                                    <p:anim calcmode="lin" valueType="num">
                                      <p:cBhvr>
                                        <p:cTn id="337" dur="2000"/>
                                        <p:tgtEl>
                                          <p:spTgt spid="2331"/>
                                        </p:tgtEl>
                                        <p:attrNameLst>
                                          <p:attrName>ppt_w</p:attrName>
                                        </p:attrNameLst>
                                      </p:cBhvr>
                                      <p:tavLst>
                                        <p:tav tm="0">
                                          <p:val>
                                            <p:strVal val="ppt_w"/>
                                          </p:val>
                                        </p:tav>
                                        <p:tav tm="100000">
                                          <p:val>
                                            <p:strVal val="4/3*ppt_w"/>
                                          </p:val>
                                        </p:tav>
                                      </p:tavLst>
                                    </p:anim>
                                    <p:anim calcmode="lin" valueType="num">
                                      <p:cBhvr>
                                        <p:cTn id="338" dur="2000"/>
                                        <p:tgtEl>
                                          <p:spTgt spid="2331"/>
                                        </p:tgtEl>
                                        <p:attrNameLst>
                                          <p:attrName>ppt_h</p:attrName>
                                        </p:attrNameLst>
                                      </p:cBhvr>
                                      <p:tavLst>
                                        <p:tav tm="0">
                                          <p:val>
                                            <p:strVal val="ppt_h"/>
                                          </p:val>
                                        </p:tav>
                                        <p:tav tm="100000">
                                          <p:val>
                                            <p:strVal val="4/3*ppt_h"/>
                                          </p:val>
                                        </p:tav>
                                      </p:tavLst>
                                    </p:anim>
                                    <p:set>
                                      <p:cBhvr>
                                        <p:cTn id="339" dur="1" fill="hold">
                                          <p:stCondLst>
                                            <p:cond delay="1999"/>
                                          </p:stCondLst>
                                        </p:cTn>
                                        <p:tgtEl>
                                          <p:spTgt spid="2331"/>
                                        </p:tgtEl>
                                        <p:attrNameLst>
                                          <p:attrName>style.visibility</p:attrName>
                                        </p:attrNameLst>
                                      </p:cBhvr>
                                      <p:to>
                                        <p:strVal val="hidden"/>
                                      </p:to>
                                    </p:set>
                                  </p:childTnLst>
                                </p:cTn>
                              </p:par>
                              <p:par>
                                <p:cTn id="340" presetID="10" presetClass="exit" presetSubtype="0" fill="hold" nodeType="withEffect">
                                  <p:stCondLst>
                                    <p:cond delay="2250"/>
                                  </p:stCondLst>
                                  <p:childTnLst>
                                    <p:animEffect transition="out" filter="fade">
                                      <p:cBhvr>
                                        <p:cTn id="341" dur="2000"/>
                                        <p:tgtEl>
                                          <p:spTgt spid="2331"/>
                                        </p:tgtEl>
                                      </p:cBhvr>
                                    </p:animEffect>
                                    <p:set>
                                      <p:cBhvr>
                                        <p:cTn id="342" dur="1" fill="hold">
                                          <p:stCondLst>
                                            <p:cond delay="1999"/>
                                          </p:stCondLst>
                                        </p:cTn>
                                        <p:tgtEl>
                                          <p:spTgt spid="2331"/>
                                        </p:tgtEl>
                                        <p:attrNameLst>
                                          <p:attrName>style.visibility</p:attrName>
                                        </p:attrNameLst>
                                      </p:cBhvr>
                                      <p:to>
                                        <p:strVal val="hidden"/>
                                      </p:to>
                                    </p:set>
                                  </p:childTnLst>
                                </p:cTn>
                              </p:par>
                              <p:par>
                                <p:cTn id="343" presetID="6" presetClass="emph" presetSubtype="0" fill="hold" nodeType="withEffect">
                                  <p:stCondLst>
                                    <p:cond delay="2250"/>
                                  </p:stCondLst>
                                  <p:childTnLst>
                                    <p:animScale>
                                      <p:cBhvr>
                                        <p:cTn id="344" dur="2000" fill="hold"/>
                                        <p:tgtEl>
                                          <p:spTgt spid="2331"/>
                                        </p:tgtEl>
                                      </p:cBhvr>
                                      <p:by x="250000" y="250000"/>
                                    </p:animScale>
                                  </p:childTnLst>
                                </p:cTn>
                              </p:par>
                              <p:par>
                                <p:cTn id="345" presetID="42" presetClass="path" presetSubtype="0" decel="100000" fill="hold" nodeType="withEffect">
                                  <p:stCondLst>
                                    <p:cond delay="2250"/>
                                  </p:stCondLst>
                                  <p:childTnLst>
                                    <p:animMotion origin="layout" path="M -3.125E-6 0 L -0.00325 -0.11898 " pathEditMode="relative" rAng="0" ptsTypes="AA">
                                      <p:cBhvr>
                                        <p:cTn id="346" dur="2000" fill="hold"/>
                                        <p:tgtEl>
                                          <p:spTgt spid="2331"/>
                                        </p:tgtEl>
                                        <p:attrNameLst>
                                          <p:attrName>ppt_x</p:attrName>
                                          <p:attrName>ppt_y</p:attrName>
                                        </p:attrNameLst>
                                      </p:cBhvr>
                                      <p:rCtr x="-169" y="-5949"/>
                                    </p:animMotion>
                                  </p:childTnLst>
                                </p:cTn>
                              </p:par>
                              <p:par>
                                <p:cTn id="347" presetID="55" presetClass="entr" presetSubtype="0" fill="hold" nodeType="withEffect">
                                  <p:stCondLst>
                                    <p:cond delay="2350"/>
                                  </p:stCondLst>
                                  <p:childTnLst>
                                    <p:set>
                                      <p:cBhvr>
                                        <p:cTn id="348" dur="1" fill="hold">
                                          <p:stCondLst>
                                            <p:cond delay="0"/>
                                          </p:stCondLst>
                                        </p:cTn>
                                        <p:tgtEl>
                                          <p:spTgt spid="2332"/>
                                        </p:tgtEl>
                                        <p:attrNameLst>
                                          <p:attrName>style.visibility</p:attrName>
                                        </p:attrNameLst>
                                      </p:cBhvr>
                                      <p:to>
                                        <p:strVal val="visible"/>
                                      </p:to>
                                    </p:set>
                                    <p:anim calcmode="lin" valueType="num">
                                      <p:cBhvr>
                                        <p:cTn id="349" dur="250" fill="hold"/>
                                        <p:tgtEl>
                                          <p:spTgt spid="2332"/>
                                        </p:tgtEl>
                                        <p:attrNameLst>
                                          <p:attrName>ppt_w</p:attrName>
                                        </p:attrNameLst>
                                      </p:cBhvr>
                                      <p:tavLst>
                                        <p:tav tm="0">
                                          <p:val>
                                            <p:strVal val="#ppt_w*0.70"/>
                                          </p:val>
                                        </p:tav>
                                        <p:tav tm="100000">
                                          <p:val>
                                            <p:strVal val="#ppt_w"/>
                                          </p:val>
                                        </p:tav>
                                      </p:tavLst>
                                    </p:anim>
                                    <p:anim calcmode="lin" valueType="num">
                                      <p:cBhvr>
                                        <p:cTn id="350" dur="250" fill="hold"/>
                                        <p:tgtEl>
                                          <p:spTgt spid="2332"/>
                                        </p:tgtEl>
                                        <p:attrNameLst>
                                          <p:attrName>ppt_h</p:attrName>
                                        </p:attrNameLst>
                                      </p:cBhvr>
                                      <p:tavLst>
                                        <p:tav tm="0">
                                          <p:val>
                                            <p:strVal val="#ppt_h"/>
                                          </p:val>
                                        </p:tav>
                                        <p:tav tm="100000">
                                          <p:val>
                                            <p:strVal val="#ppt_h"/>
                                          </p:val>
                                        </p:tav>
                                      </p:tavLst>
                                    </p:anim>
                                    <p:animEffect transition="in" filter="fade">
                                      <p:cBhvr>
                                        <p:cTn id="351" dur="250"/>
                                        <p:tgtEl>
                                          <p:spTgt spid="2332"/>
                                        </p:tgtEl>
                                      </p:cBhvr>
                                    </p:animEffect>
                                  </p:childTnLst>
                                </p:cTn>
                              </p:par>
                              <p:par>
                                <p:cTn id="352" presetID="23" presetClass="exit" presetSubtype="272" fill="hold" nodeType="withEffect">
                                  <p:stCondLst>
                                    <p:cond delay="2350"/>
                                  </p:stCondLst>
                                  <p:childTnLst>
                                    <p:anim calcmode="lin" valueType="num">
                                      <p:cBhvr>
                                        <p:cTn id="353" dur="2000"/>
                                        <p:tgtEl>
                                          <p:spTgt spid="2332"/>
                                        </p:tgtEl>
                                        <p:attrNameLst>
                                          <p:attrName>ppt_w</p:attrName>
                                        </p:attrNameLst>
                                      </p:cBhvr>
                                      <p:tavLst>
                                        <p:tav tm="0">
                                          <p:val>
                                            <p:strVal val="ppt_w"/>
                                          </p:val>
                                        </p:tav>
                                        <p:tav tm="100000">
                                          <p:val>
                                            <p:strVal val="4/3*ppt_w"/>
                                          </p:val>
                                        </p:tav>
                                      </p:tavLst>
                                    </p:anim>
                                    <p:anim calcmode="lin" valueType="num">
                                      <p:cBhvr>
                                        <p:cTn id="354" dur="2000"/>
                                        <p:tgtEl>
                                          <p:spTgt spid="2332"/>
                                        </p:tgtEl>
                                        <p:attrNameLst>
                                          <p:attrName>ppt_h</p:attrName>
                                        </p:attrNameLst>
                                      </p:cBhvr>
                                      <p:tavLst>
                                        <p:tav tm="0">
                                          <p:val>
                                            <p:strVal val="ppt_h"/>
                                          </p:val>
                                        </p:tav>
                                        <p:tav tm="100000">
                                          <p:val>
                                            <p:strVal val="4/3*ppt_h"/>
                                          </p:val>
                                        </p:tav>
                                      </p:tavLst>
                                    </p:anim>
                                    <p:set>
                                      <p:cBhvr>
                                        <p:cTn id="355" dur="1" fill="hold">
                                          <p:stCondLst>
                                            <p:cond delay="1999"/>
                                          </p:stCondLst>
                                        </p:cTn>
                                        <p:tgtEl>
                                          <p:spTgt spid="2332"/>
                                        </p:tgtEl>
                                        <p:attrNameLst>
                                          <p:attrName>style.visibility</p:attrName>
                                        </p:attrNameLst>
                                      </p:cBhvr>
                                      <p:to>
                                        <p:strVal val="hidden"/>
                                      </p:to>
                                    </p:set>
                                  </p:childTnLst>
                                </p:cTn>
                              </p:par>
                              <p:par>
                                <p:cTn id="356" presetID="10" presetClass="exit" presetSubtype="0" fill="hold" nodeType="withEffect">
                                  <p:stCondLst>
                                    <p:cond delay="2350"/>
                                  </p:stCondLst>
                                  <p:childTnLst>
                                    <p:animEffect transition="out" filter="fade">
                                      <p:cBhvr>
                                        <p:cTn id="357" dur="2000"/>
                                        <p:tgtEl>
                                          <p:spTgt spid="2332"/>
                                        </p:tgtEl>
                                      </p:cBhvr>
                                    </p:animEffect>
                                    <p:set>
                                      <p:cBhvr>
                                        <p:cTn id="358" dur="1" fill="hold">
                                          <p:stCondLst>
                                            <p:cond delay="1999"/>
                                          </p:stCondLst>
                                        </p:cTn>
                                        <p:tgtEl>
                                          <p:spTgt spid="2332"/>
                                        </p:tgtEl>
                                        <p:attrNameLst>
                                          <p:attrName>style.visibility</p:attrName>
                                        </p:attrNameLst>
                                      </p:cBhvr>
                                      <p:to>
                                        <p:strVal val="hidden"/>
                                      </p:to>
                                    </p:set>
                                  </p:childTnLst>
                                </p:cTn>
                              </p:par>
                              <p:par>
                                <p:cTn id="359" presetID="6" presetClass="emph" presetSubtype="0" fill="hold" nodeType="withEffect">
                                  <p:stCondLst>
                                    <p:cond delay="2350"/>
                                  </p:stCondLst>
                                  <p:childTnLst>
                                    <p:animScale>
                                      <p:cBhvr>
                                        <p:cTn id="360" dur="2000" fill="hold"/>
                                        <p:tgtEl>
                                          <p:spTgt spid="2332"/>
                                        </p:tgtEl>
                                      </p:cBhvr>
                                      <p:by x="250000" y="250000"/>
                                    </p:animScale>
                                  </p:childTnLst>
                                </p:cTn>
                              </p:par>
                              <p:par>
                                <p:cTn id="361" presetID="42" presetClass="path" presetSubtype="0" decel="100000" fill="hold" nodeType="withEffect">
                                  <p:stCondLst>
                                    <p:cond delay="2350"/>
                                  </p:stCondLst>
                                  <p:childTnLst>
                                    <p:animMotion origin="layout" path="M -4.16667E-6 0 L -0.00325 -0.11898 " pathEditMode="relative" rAng="0" ptsTypes="AA">
                                      <p:cBhvr>
                                        <p:cTn id="362" dur="2000" fill="hold"/>
                                        <p:tgtEl>
                                          <p:spTgt spid="2332"/>
                                        </p:tgtEl>
                                        <p:attrNameLst>
                                          <p:attrName>ppt_x</p:attrName>
                                          <p:attrName>ppt_y</p:attrName>
                                        </p:attrNameLst>
                                      </p:cBhvr>
                                      <p:rCtr x="-169" y="-5949"/>
                                    </p:animMotion>
                                  </p:childTnLst>
                                </p:cTn>
                              </p:par>
                              <p:par>
                                <p:cTn id="363" presetID="55" presetClass="entr" presetSubtype="0" fill="hold" nodeType="withEffect">
                                  <p:stCondLst>
                                    <p:cond delay="350"/>
                                  </p:stCondLst>
                                  <p:childTnLst>
                                    <p:set>
                                      <p:cBhvr>
                                        <p:cTn id="364" dur="1" fill="hold">
                                          <p:stCondLst>
                                            <p:cond delay="0"/>
                                          </p:stCondLst>
                                        </p:cTn>
                                        <p:tgtEl>
                                          <p:spTgt spid="2335"/>
                                        </p:tgtEl>
                                        <p:attrNameLst>
                                          <p:attrName>style.visibility</p:attrName>
                                        </p:attrNameLst>
                                      </p:cBhvr>
                                      <p:to>
                                        <p:strVal val="visible"/>
                                      </p:to>
                                    </p:set>
                                    <p:anim calcmode="lin" valueType="num">
                                      <p:cBhvr>
                                        <p:cTn id="365" dur="250" fill="hold"/>
                                        <p:tgtEl>
                                          <p:spTgt spid="2335"/>
                                        </p:tgtEl>
                                        <p:attrNameLst>
                                          <p:attrName>ppt_w</p:attrName>
                                        </p:attrNameLst>
                                      </p:cBhvr>
                                      <p:tavLst>
                                        <p:tav tm="0">
                                          <p:val>
                                            <p:strVal val="#ppt_w*0.70"/>
                                          </p:val>
                                        </p:tav>
                                        <p:tav tm="100000">
                                          <p:val>
                                            <p:strVal val="#ppt_w"/>
                                          </p:val>
                                        </p:tav>
                                      </p:tavLst>
                                    </p:anim>
                                    <p:anim calcmode="lin" valueType="num">
                                      <p:cBhvr>
                                        <p:cTn id="366" dur="250" fill="hold"/>
                                        <p:tgtEl>
                                          <p:spTgt spid="2335"/>
                                        </p:tgtEl>
                                        <p:attrNameLst>
                                          <p:attrName>ppt_h</p:attrName>
                                        </p:attrNameLst>
                                      </p:cBhvr>
                                      <p:tavLst>
                                        <p:tav tm="0">
                                          <p:val>
                                            <p:strVal val="#ppt_h"/>
                                          </p:val>
                                        </p:tav>
                                        <p:tav tm="100000">
                                          <p:val>
                                            <p:strVal val="#ppt_h"/>
                                          </p:val>
                                        </p:tav>
                                      </p:tavLst>
                                    </p:anim>
                                    <p:animEffect transition="in" filter="fade">
                                      <p:cBhvr>
                                        <p:cTn id="367" dur="250"/>
                                        <p:tgtEl>
                                          <p:spTgt spid="2335"/>
                                        </p:tgtEl>
                                      </p:cBhvr>
                                    </p:animEffect>
                                  </p:childTnLst>
                                </p:cTn>
                              </p:par>
                              <p:par>
                                <p:cTn id="368" presetID="23" presetClass="exit" presetSubtype="272" fill="hold" nodeType="withEffect">
                                  <p:stCondLst>
                                    <p:cond delay="350"/>
                                  </p:stCondLst>
                                  <p:childTnLst>
                                    <p:anim calcmode="lin" valueType="num">
                                      <p:cBhvr>
                                        <p:cTn id="369" dur="2000"/>
                                        <p:tgtEl>
                                          <p:spTgt spid="2335"/>
                                        </p:tgtEl>
                                        <p:attrNameLst>
                                          <p:attrName>ppt_w</p:attrName>
                                        </p:attrNameLst>
                                      </p:cBhvr>
                                      <p:tavLst>
                                        <p:tav tm="0">
                                          <p:val>
                                            <p:strVal val="ppt_w"/>
                                          </p:val>
                                        </p:tav>
                                        <p:tav tm="100000">
                                          <p:val>
                                            <p:strVal val="4/3*ppt_w"/>
                                          </p:val>
                                        </p:tav>
                                      </p:tavLst>
                                    </p:anim>
                                    <p:anim calcmode="lin" valueType="num">
                                      <p:cBhvr>
                                        <p:cTn id="370" dur="2000"/>
                                        <p:tgtEl>
                                          <p:spTgt spid="2335"/>
                                        </p:tgtEl>
                                        <p:attrNameLst>
                                          <p:attrName>ppt_h</p:attrName>
                                        </p:attrNameLst>
                                      </p:cBhvr>
                                      <p:tavLst>
                                        <p:tav tm="0">
                                          <p:val>
                                            <p:strVal val="ppt_h"/>
                                          </p:val>
                                        </p:tav>
                                        <p:tav tm="100000">
                                          <p:val>
                                            <p:strVal val="4/3*ppt_h"/>
                                          </p:val>
                                        </p:tav>
                                      </p:tavLst>
                                    </p:anim>
                                    <p:set>
                                      <p:cBhvr>
                                        <p:cTn id="371" dur="1" fill="hold">
                                          <p:stCondLst>
                                            <p:cond delay="1999"/>
                                          </p:stCondLst>
                                        </p:cTn>
                                        <p:tgtEl>
                                          <p:spTgt spid="2335"/>
                                        </p:tgtEl>
                                        <p:attrNameLst>
                                          <p:attrName>style.visibility</p:attrName>
                                        </p:attrNameLst>
                                      </p:cBhvr>
                                      <p:to>
                                        <p:strVal val="hidden"/>
                                      </p:to>
                                    </p:set>
                                  </p:childTnLst>
                                </p:cTn>
                              </p:par>
                              <p:par>
                                <p:cTn id="372" presetID="10" presetClass="exit" presetSubtype="0" fill="hold" nodeType="withEffect">
                                  <p:stCondLst>
                                    <p:cond delay="350"/>
                                  </p:stCondLst>
                                  <p:childTnLst>
                                    <p:animEffect transition="out" filter="fade">
                                      <p:cBhvr>
                                        <p:cTn id="373" dur="2000"/>
                                        <p:tgtEl>
                                          <p:spTgt spid="2335"/>
                                        </p:tgtEl>
                                      </p:cBhvr>
                                    </p:animEffect>
                                    <p:set>
                                      <p:cBhvr>
                                        <p:cTn id="374" dur="1" fill="hold">
                                          <p:stCondLst>
                                            <p:cond delay="1999"/>
                                          </p:stCondLst>
                                        </p:cTn>
                                        <p:tgtEl>
                                          <p:spTgt spid="2335"/>
                                        </p:tgtEl>
                                        <p:attrNameLst>
                                          <p:attrName>style.visibility</p:attrName>
                                        </p:attrNameLst>
                                      </p:cBhvr>
                                      <p:to>
                                        <p:strVal val="hidden"/>
                                      </p:to>
                                    </p:set>
                                  </p:childTnLst>
                                </p:cTn>
                              </p:par>
                              <p:par>
                                <p:cTn id="375" presetID="6" presetClass="emph" presetSubtype="0" fill="hold" nodeType="withEffect">
                                  <p:stCondLst>
                                    <p:cond delay="350"/>
                                  </p:stCondLst>
                                  <p:childTnLst>
                                    <p:animScale>
                                      <p:cBhvr>
                                        <p:cTn id="376" dur="2000" fill="hold"/>
                                        <p:tgtEl>
                                          <p:spTgt spid="2335"/>
                                        </p:tgtEl>
                                      </p:cBhvr>
                                      <p:by x="250000" y="250000"/>
                                    </p:animScale>
                                  </p:childTnLst>
                                </p:cTn>
                              </p:par>
                              <p:par>
                                <p:cTn id="377" presetID="42" presetClass="path" presetSubtype="0" decel="100000" fill="hold" nodeType="withEffect">
                                  <p:stCondLst>
                                    <p:cond delay="350"/>
                                  </p:stCondLst>
                                  <p:childTnLst>
                                    <p:animMotion origin="layout" path="M -3.33333E-6 4.81481E-6 L -0.00325 -0.11899 " pathEditMode="relative" rAng="0" ptsTypes="AA">
                                      <p:cBhvr>
                                        <p:cTn id="378" dur="2000" fill="hold"/>
                                        <p:tgtEl>
                                          <p:spTgt spid="2335"/>
                                        </p:tgtEl>
                                        <p:attrNameLst>
                                          <p:attrName>ppt_x</p:attrName>
                                          <p:attrName>ppt_y</p:attrName>
                                        </p:attrNameLst>
                                      </p:cBhvr>
                                      <p:rCtr x="-169" y="-5949"/>
                                    </p:animMotion>
                                  </p:childTnLst>
                                </p:cTn>
                              </p:par>
                              <p:par>
                                <p:cTn id="379" presetID="55" presetClass="entr" presetSubtype="0" fill="hold" nodeType="withEffect">
                                  <p:stCondLst>
                                    <p:cond delay="415"/>
                                  </p:stCondLst>
                                  <p:childTnLst>
                                    <p:set>
                                      <p:cBhvr>
                                        <p:cTn id="380" dur="1" fill="hold">
                                          <p:stCondLst>
                                            <p:cond delay="0"/>
                                          </p:stCondLst>
                                        </p:cTn>
                                        <p:tgtEl>
                                          <p:spTgt spid="2336"/>
                                        </p:tgtEl>
                                        <p:attrNameLst>
                                          <p:attrName>style.visibility</p:attrName>
                                        </p:attrNameLst>
                                      </p:cBhvr>
                                      <p:to>
                                        <p:strVal val="visible"/>
                                      </p:to>
                                    </p:set>
                                    <p:anim calcmode="lin" valueType="num">
                                      <p:cBhvr>
                                        <p:cTn id="381" dur="250" fill="hold"/>
                                        <p:tgtEl>
                                          <p:spTgt spid="2336"/>
                                        </p:tgtEl>
                                        <p:attrNameLst>
                                          <p:attrName>ppt_w</p:attrName>
                                        </p:attrNameLst>
                                      </p:cBhvr>
                                      <p:tavLst>
                                        <p:tav tm="0">
                                          <p:val>
                                            <p:strVal val="#ppt_w*0.70"/>
                                          </p:val>
                                        </p:tav>
                                        <p:tav tm="100000">
                                          <p:val>
                                            <p:strVal val="#ppt_w"/>
                                          </p:val>
                                        </p:tav>
                                      </p:tavLst>
                                    </p:anim>
                                    <p:anim calcmode="lin" valueType="num">
                                      <p:cBhvr>
                                        <p:cTn id="382" dur="250" fill="hold"/>
                                        <p:tgtEl>
                                          <p:spTgt spid="2336"/>
                                        </p:tgtEl>
                                        <p:attrNameLst>
                                          <p:attrName>ppt_h</p:attrName>
                                        </p:attrNameLst>
                                      </p:cBhvr>
                                      <p:tavLst>
                                        <p:tav tm="0">
                                          <p:val>
                                            <p:strVal val="#ppt_h"/>
                                          </p:val>
                                        </p:tav>
                                        <p:tav tm="100000">
                                          <p:val>
                                            <p:strVal val="#ppt_h"/>
                                          </p:val>
                                        </p:tav>
                                      </p:tavLst>
                                    </p:anim>
                                    <p:animEffect transition="in" filter="fade">
                                      <p:cBhvr>
                                        <p:cTn id="383" dur="250"/>
                                        <p:tgtEl>
                                          <p:spTgt spid="2336"/>
                                        </p:tgtEl>
                                      </p:cBhvr>
                                    </p:animEffect>
                                  </p:childTnLst>
                                </p:cTn>
                              </p:par>
                              <p:par>
                                <p:cTn id="384" presetID="23" presetClass="exit" presetSubtype="272" fill="hold" nodeType="withEffect">
                                  <p:stCondLst>
                                    <p:cond delay="415"/>
                                  </p:stCondLst>
                                  <p:childTnLst>
                                    <p:anim calcmode="lin" valueType="num">
                                      <p:cBhvr>
                                        <p:cTn id="385" dur="2000"/>
                                        <p:tgtEl>
                                          <p:spTgt spid="2336"/>
                                        </p:tgtEl>
                                        <p:attrNameLst>
                                          <p:attrName>ppt_w</p:attrName>
                                        </p:attrNameLst>
                                      </p:cBhvr>
                                      <p:tavLst>
                                        <p:tav tm="0">
                                          <p:val>
                                            <p:strVal val="ppt_w"/>
                                          </p:val>
                                        </p:tav>
                                        <p:tav tm="100000">
                                          <p:val>
                                            <p:strVal val="4/3*ppt_w"/>
                                          </p:val>
                                        </p:tav>
                                      </p:tavLst>
                                    </p:anim>
                                    <p:anim calcmode="lin" valueType="num">
                                      <p:cBhvr>
                                        <p:cTn id="386" dur="2000"/>
                                        <p:tgtEl>
                                          <p:spTgt spid="2336"/>
                                        </p:tgtEl>
                                        <p:attrNameLst>
                                          <p:attrName>ppt_h</p:attrName>
                                        </p:attrNameLst>
                                      </p:cBhvr>
                                      <p:tavLst>
                                        <p:tav tm="0">
                                          <p:val>
                                            <p:strVal val="ppt_h"/>
                                          </p:val>
                                        </p:tav>
                                        <p:tav tm="100000">
                                          <p:val>
                                            <p:strVal val="4/3*ppt_h"/>
                                          </p:val>
                                        </p:tav>
                                      </p:tavLst>
                                    </p:anim>
                                    <p:set>
                                      <p:cBhvr>
                                        <p:cTn id="387" dur="1" fill="hold">
                                          <p:stCondLst>
                                            <p:cond delay="1999"/>
                                          </p:stCondLst>
                                        </p:cTn>
                                        <p:tgtEl>
                                          <p:spTgt spid="2336"/>
                                        </p:tgtEl>
                                        <p:attrNameLst>
                                          <p:attrName>style.visibility</p:attrName>
                                        </p:attrNameLst>
                                      </p:cBhvr>
                                      <p:to>
                                        <p:strVal val="hidden"/>
                                      </p:to>
                                    </p:set>
                                  </p:childTnLst>
                                </p:cTn>
                              </p:par>
                              <p:par>
                                <p:cTn id="388" presetID="10" presetClass="exit" presetSubtype="0" fill="hold" nodeType="withEffect">
                                  <p:stCondLst>
                                    <p:cond delay="415"/>
                                  </p:stCondLst>
                                  <p:childTnLst>
                                    <p:animEffect transition="out" filter="fade">
                                      <p:cBhvr>
                                        <p:cTn id="389" dur="2000"/>
                                        <p:tgtEl>
                                          <p:spTgt spid="2336"/>
                                        </p:tgtEl>
                                      </p:cBhvr>
                                    </p:animEffect>
                                    <p:set>
                                      <p:cBhvr>
                                        <p:cTn id="390" dur="1" fill="hold">
                                          <p:stCondLst>
                                            <p:cond delay="1999"/>
                                          </p:stCondLst>
                                        </p:cTn>
                                        <p:tgtEl>
                                          <p:spTgt spid="2336"/>
                                        </p:tgtEl>
                                        <p:attrNameLst>
                                          <p:attrName>style.visibility</p:attrName>
                                        </p:attrNameLst>
                                      </p:cBhvr>
                                      <p:to>
                                        <p:strVal val="hidden"/>
                                      </p:to>
                                    </p:set>
                                  </p:childTnLst>
                                </p:cTn>
                              </p:par>
                              <p:par>
                                <p:cTn id="391" presetID="6" presetClass="emph" presetSubtype="0" fill="hold" nodeType="withEffect">
                                  <p:stCondLst>
                                    <p:cond delay="415"/>
                                  </p:stCondLst>
                                  <p:childTnLst>
                                    <p:animScale>
                                      <p:cBhvr>
                                        <p:cTn id="392" dur="2000" fill="hold"/>
                                        <p:tgtEl>
                                          <p:spTgt spid="2336"/>
                                        </p:tgtEl>
                                      </p:cBhvr>
                                      <p:by x="250000" y="250000"/>
                                    </p:animScale>
                                  </p:childTnLst>
                                </p:cTn>
                              </p:par>
                              <p:par>
                                <p:cTn id="393" presetID="42" presetClass="path" presetSubtype="0" decel="100000" fill="hold" nodeType="withEffect">
                                  <p:stCondLst>
                                    <p:cond delay="415"/>
                                  </p:stCondLst>
                                  <p:childTnLst>
                                    <p:animMotion origin="layout" path="M -2.5E-6 4.81481E-6 L -0.00325 -0.11899 " pathEditMode="relative" rAng="0" ptsTypes="AA">
                                      <p:cBhvr>
                                        <p:cTn id="394" dur="2000" fill="hold"/>
                                        <p:tgtEl>
                                          <p:spTgt spid="2336"/>
                                        </p:tgtEl>
                                        <p:attrNameLst>
                                          <p:attrName>ppt_x</p:attrName>
                                          <p:attrName>ppt_y</p:attrName>
                                        </p:attrNameLst>
                                      </p:cBhvr>
                                      <p:rCtr x="-169" y="-5949"/>
                                    </p:animMotion>
                                  </p:childTnLst>
                                </p:cTn>
                              </p:par>
                              <p:par>
                                <p:cTn id="395" presetID="55" presetClass="entr" presetSubtype="0" fill="hold" nodeType="withEffect">
                                  <p:stCondLst>
                                    <p:cond delay="480"/>
                                  </p:stCondLst>
                                  <p:childTnLst>
                                    <p:set>
                                      <p:cBhvr>
                                        <p:cTn id="396" dur="1" fill="hold">
                                          <p:stCondLst>
                                            <p:cond delay="0"/>
                                          </p:stCondLst>
                                        </p:cTn>
                                        <p:tgtEl>
                                          <p:spTgt spid="2337"/>
                                        </p:tgtEl>
                                        <p:attrNameLst>
                                          <p:attrName>style.visibility</p:attrName>
                                        </p:attrNameLst>
                                      </p:cBhvr>
                                      <p:to>
                                        <p:strVal val="visible"/>
                                      </p:to>
                                    </p:set>
                                    <p:anim calcmode="lin" valueType="num">
                                      <p:cBhvr>
                                        <p:cTn id="397" dur="250" fill="hold"/>
                                        <p:tgtEl>
                                          <p:spTgt spid="2337"/>
                                        </p:tgtEl>
                                        <p:attrNameLst>
                                          <p:attrName>ppt_w</p:attrName>
                                        </p:attrNameLst>
                                      </p:cBhvr>
                                      <p:tavLst>
                                        <p:tav tm="0">
                                          <p:val>
                                            <p:strVal val="#ppt_w*0.70"/>
                                          </p:val>
                                        </p:tav>
                                        <p:tav tm="100000">
                                          <p:val>
                                            <p:strVal val="#ppt_w"/>
                                          </p:val>
                                        </p:tav>
                                      </p:tavLst>
                                    </p:anim>
                                    <p:anim calcmode="lin" valueType="num">
                                      <p:cBhvr>
                                        <p:cTn id="398" dur="250" fill="hold"/>
                                        <p:tgtEl>
                                          <p:spTgt spid="2337"/>
                                        </p:tgtEl>
                                        <p:attrNameLst>
                                          <p:attrName>ppt_h</p:attrName>
                                        </p:attrNameLst>
                                      </p:cBhvr>
                                      <p:tavLst>
                                        <p:tav tm="0">
                                          <p:val>
                                            <p:strVal val="#ppt_h"/>
                                          </p:val>
                                        </p:tav>
                                        <p:tav tm="100000">
                                          <p:val>
                                            <p:strVal val="#ppt_h"/>
                                          </p:val>
                                        </p:tav>
                                      </p:tavLst>
                                    </p:anim>
                                    <p:animEffect transition="in" filter="fade">
                                      <p:cBhvr>
                                        <p:cTn id="399" dur="250"/>
                                        <p:tgtEl>
                                          <p:spTgt spid="2337"/>
                                        </p:tgtEl>
                                      </p:cBhvr>
                                    </p:animEffect>
                                  </p:childTnLst>
                                </p:cTn>
                              </p:par>
                              <p:par>
                                <p:cTn id="400" presetID="23" presetClass="exit" presetSubtype="272" fill="hold" nodeType="withEffect">
                                  <p:stCondLst>
                                    <p:cond delay="480"/>
                                  </p:stCondLst>
                                  <p:childTnLst>
                                    <p:anim calcmode="lin" valueType="num">
                                      <p:cBhvr>
                                        <p:cTn id="401" dur="2000"/>
                                        <p:tgtEl>
                                          <p:spTgt spid="2337"/>
                                        </p:tgtEl>
                                        <p:attrNameLst>
                                          <p:attrName>ppt_w</p:attrName>
                                        </p:attrNameLst>
                                      </p:cBhvr>
                                      <p:tavLst>
                                        <p:tav tm="0">
                                          <p:val>
                                            <p:strVal val="ppt_w"/>
                                          </p:val>
                                        </p:tav>
                                        <p:tav tm="100000">
                                          <p:val>
                                            <p:strVal val="4/3*ppt_w"/>
                                          </p:val>
                                        </p:tav>
                                      </p:tavLst>
                                    </p:anim>
                                    <p:anim calcmode="lin" valueType="num">
                                      <p:cBhvr>
                                        <p:cTn id="402" dur="2000"/>
                                        <p:tgtEl>
                                          <p:spTgt spid="2337"/>
                                        </p:tgtEl>
                                        <p:attrNameLst>
                                          <p:attrName>ppt_h</p:attrName>
                                        </p:attrNameLst>
                                      </p:cBhvr>
                                      <p:tavLst>
                                        <p:tav tm="0">
                                          <p:val>
                                            <p:strVal val="ppt_h"/>
                                          </p:val>
                                        </p:tav>
                                        <p:tav tm="100000">
                                          <p:val>
                                            <p:strVal val="4/3*ppt_h"/>
                                          </p:val>
                                        </p:tav>
                                      </p:tavLst>
                                    </p:anim>
                                    <p:set>
                                      <p:cBhvr>
                                        <p:cTn id="403" dur="1" fill="hold">
                                          <p:stCondLst>
                                            <p:cond delay="1999"/>
                                          </p:stCondLst>
                                        </p:cTn>
                                        <p:tgtEl>
                                          <p:spTgt spid="2337"/>
                                        </p:tgtEl>
                                        <p:attrNameLst>
                                          <p:attrName>style.visibility</p:attrName>
                                        </p:attrNameLst>
                                      </p:cBhvr>
                                      <p:to>
                                        <p:strVal val="hidden"/>
                                      </p:to>
                                    </p:set>
                                  </p:childTnLst>
                                </p:cTn>
                              </p:par>
                              <p:par>
                                <p:cTn id="404" presetID="10" presetClass="exit" presetSubtype="0" fill="hold" nodeType="withEffect">
                                  <p:stCondLst>
                                    <p:cond delay="480"/>
                                  </p:stCondLst>
                                  <p:childTnLst>
                                    <p:animEffect transition="out" filter="fade">
                                      <p:cBhvr>
                                        <p:cTn id="405" dur="2000"/>
                                        <p:tgtEl>
                                          <p:spTgt spid="2337"/>
                                        </p:tgtEl>
                                      </p:cBhvr>
                                    </p:animEffect>
                                    <p:set>
                                      <p:cBhvr>
                                        <p:cTn id="406" dur="1" fill="hold">
                                          <p:stCondLst>
                                            <p:cond delay="1999"/>
                                          </p:stCondLst>
                                        </p:cTn>
                                        <p:tgtEl>
                                          <p:spTgt spid="2337"/>
                                        </p:tgtEl>
                                        <p:attrNameLst>
                                          <p:attrName>style.visibility</p:attrName>
                                        </p:attrNameLst>
                                      </p:cBhvr>
                                      <p:to>
                                        <p:strVal val="hidden"/>
                                      </p:to>
                                    </p:set>
                                  </p:childTnLst>
                                </p:cTn>
                              </p:par>
                              <p:par>
                                <p:cTn id="407" presetID="6" presetClass="emph" presetSubtype="0" fill="hold" nodeType="withEffect">
                                  <p:stCondLst>
                                    <p:cond delay="480"/>
                                  </p:stCondLst>
                                  <p:childTnLst>
                                    <p:animScale>
                                      <p:cBhvr>
                                        <p:cTn id="408" dur="2000" fill="hold"/>
                                        <p:tgtEl>
                                          <p:spTgt spid="2337"/>
                                        </p:tgtEl>
                                      </p:cBhvr>
                                      <p:by x="250000" y="250000"/>
                                    </p:animScale>
                                  </p:childTnLst>
                                </p:cTn>
                              </p:par>
                              <p:par>
                                <p:cTn id="409" presetID="42" presetClass="path" presetSubtype="0" decel="100000" fill="hold" nodeType="withEffect">
                                  <p:stCondLst>
                                    <p:cond delay="480"/>
                                  </p:stCondLst>
                                  <p:childTnLst>
                                    <p:animMotion origin="layout" path="M -4.16667E-6 4.81481E-6 L -0.00325 -0.11899 " pathEditMode="relative" rAng="0" ptsTypes="AA">
                                      <p:cBhvr>
                                        <p:cTn id="410" dur="2000" fill="hold"/>
                                        <p:tgtEl>
                                          <p:spTgt spid="2337"/>
                                        </p:tgtEl>
                                        <p:attrNameLst>
                                          <p:attrName>ppt_x</p:attrName>
                                          <p:attrName>ppt_y</p:attrName>
                                        </p:attrNameLst>
                                      </p:cBhvr>
                                      <p:rCtr x="-169" y="-5949"/>
                                    </p:animMotion>
                                  </p:childTnLst>
                                </p:cTn>
                              </p:par>
                              <p:par>
                                <p:cTn id="411" presetID="55" presetClass="entr" presetSubtype="0" fill="hold" nodeType="withEffect">
                                  <p:stCondLst>
                                    <p:cond delay="545"/>
                                  </p:stCondLst>
                                  <p:childTnLst>
                                    <p:set>
                                      <p:cBhvr>
                                        <p:cTn id="412" dur="1" fill="hold">
                                          <p:stCondLst>
                                            <p:cond delay="0"/>
                                          </p:stCondLst>
                                        </p:cTn>
                                        <p:tgtEl>
                                          <p:spTgt spid="2338"/>
                                        </p:tgtEl>
                                        <p:attrNameLst>
                                          <p:attrName>style.visibility</p:attrName>
                                        </p:attrNameLst>
                                      </p:cBhvr>
                                      <p:to>
                                        <p:strVal val="visible"/>
                                      </p:to>
                                    </p:set>
                                    <p:anim calcmode="lin" valueType="num">
                                      <p:cBhvr>
                                        <p:cTn id="413" dur="250" fill="hold"/>
                                        <p:tgtEl>
                                          <p:spTgt spid="2338"/>
                                        </p:tgtEl>
                                        <p:attrNameLst>
                                          <p:attrName>ppt_w</p:attrName>
                                        </p:attrNameLst>
                                      </p:cBhvr>
                                      <p:tavLst>
                                        <p:tav tm="0">
                                          <p:val>
                                            <p:strVal val="#ppt_w*0.70"/>
                                          </p:val>
                                        </p:tav>
                                        <p:tav tm="100000">
                                          <p:val>
                                            <p:strVal val="#ppt_w"/>
                                          </p:val>
                                        </p:tav>
                                      </p:tavLst>
                                    </p:anim>
                                    <p:anim calcmode="lin" valueType="num">
                                      <p:cBhvr>
                                        <p:cTn id="414" dur="250" fill="hold"/>
                                        <p:tgtEl>
                                          <p:spTgt spid="2338"/>
                                        </p:tgtEl>
                                        <p:attrNameLst>
                                          <p:attrName>ppt_h</p:attrName>
                                        </p:attrNameLst>
                                      </p:cBhvr>
                                      <p:tavLst>
                                        <p:tav tm="0">
                                          <p:val>
                                            <p:strVal val="#ppt_h"/>
                                          </p:val>
                                        </p:tav>
                                        <p:tav tm="100000">
                                          <p:val>
                                            <p:strVal val="#ppt_h"/>
                                          </p:val>
                                        </p:tav>
                                      </p:tavLst>
                                    </p:anim>
                                    <p:animEffect transition="in" filter="fade">
                                      <p:cBhvr>
                                        <p:cTn id="415" dur="250"/>
                                        <p:tgtEl>
                                          <p:spTgt spid="2338"/>
                                        </p:tgtEl>
                                      </p:cBhvr>
                                    </p:animEffect>
                                  </p:childTnLst>
                                </p:cTn>
                              </p:par>
                              <p:par>
                                <p:cTn id="416" presetID="23" presetClass="exit" presetSubtype="272" fill="hold" nodeType="withEffect">
                                  <p:stCondLst>
                                    <p:cond delay="545"/>
                                  </p:stCondLst>
                                  <p:childTnLst>
                                    <p:anim calcmode="lin" valueType="num">
                                      <p:cBhvr>
                                        <p:cTn id="417" dur="2000"/>
                                        <p:tgtEl>
                                          <p:spTgt spid="2338"/>
                                        </p:tgtEl>
                                        <p:attrNameLst>
                                          <p:attrName>ppt_w</p:attrName>
                                        </p:attrNameLst>
                                      </p:cBhvr>
                                      <p:tavLst>
                                        <p:tav tm="0">
                                          <p:val>
                                            <p:strVal val="ppt_w"/>
                                          </p:val>
                                        </p:tav>
                                        <p:tav tm="100000">
                                          <p:val>
                                            <p:strVal val="4/3*ppt_w"/>
                                          </p:val>
                                        </p:tav>
                                      </p:tavLst>
                                    </p:anim>
                                    <p:anim calcmode="lin" valueType="num">
                                      <p:cBhvr>
                                        <p:cTn id="418" dur="2000"/>
                                        <p:tgtEl>
                                          <p:spTgt spid="2338"/>
                                        </p:tgtEl>
                                        <p:attrNameLst>
                                          <p:attrName>ppt_h</p:attrName>
                                        </p:attrNameLst>
                                      </p:cBhvr>
                                      <p:tavLst>
                                        <p:tav tm="0">
                                          <p:val>
                                            <p:strVal val="ppt_h"/>
                                          </p:val>
                                        </p:tav>
                                        <p:tav tm="100000">
                                          <p:val>
                                            <p:strVal val="4/3*ppt_h"/>
                                          </p:val>
                                        </p:tav>
                                      </p:tavLst>
                                    </p:anim>
                                    <p:set>
                                      <p:cBhvr>
                                        <p:cTn id="419" dur="1" fill="hold">
                                          <p:stCondLst>
                                            <p:cond delay="1999"/>
                                          </p:stCondLst>
                                        </p:cTn>
                                        <p:tgtEl>
                                          <p:spTgt spid="2338"/>
                                        </p:tgtEl>
                                        <p:attrNameLst>
                                          <p:attrName>style.visibility</p:attrName>
                                        </p:attrNameLst>
                                      </p:cBhvr>
                                      <p:to>
                                        <p:strVal val="hidden"/>
                                      </p:to>
                                    </p:set>
                                  </p:childTnLst>
                                </p:cTn>
                              </p:par>
                              <p:par>
                                <p:cTn id="420" presetID="10" presetClass="exit" presetSubtype="0" fill="hold" nodeType="withEffect">
                                  <p:stCondLst>
                                    <p:cond delay="545"/>
                                  </p:stCondLst>
                                  <p:childTnLst>
                                    <p:animEffect transition="out" filter="fade">
                                      <p:cBhvr>
                                        <p:cTn id="421" dur="2000"/>
                                        <p:tgtEl>
                                          <p:spTgt spid="2338"/>
                                        </p:tgtEl>
                                      </p:cBhvr>
                                    </p:animEffect>
                                    <p:set>
                                      <p:cBhvr>
                                        <p:cTn id="422" dur="1" fill="hold">
                                          <p:stCondLst>
                                            <p:cond delay="1999"/>
                                          </p:stCondLst>
                                        </p:cTn>
                                        <p:tgtEl>
                                          <p:spTgt spid="2338"/>
                                        </p:tgtEl>
                                        <p:attrNameLst>
                                          <p:attrName>style.visibility</p:attrName>
                                        </p:attrNameLst>
                                      </p:cBhvr>
                                      <p:to>
                                        <p:strVal val="hidden"/>
                                      </p:to>
                                    </p:set>
                                  </p:childTnLst>
                                </p:cTn>
                              </p:par>
                              <p:par>
                                <p:cTn id="423" presetID="6" presetClass="emph" presetSubtype="0" fill="hold" nodeType="withEffect">
                                  <p:stCondLst>
                                    <p:cond delay="545"/>
                                  </p:stCondLst>
                                  <p:childTnLst>
                                    <p:animScale>
                                      <p:cBhvr>
                                        <p:cTn id="424" dur="2000" fill="hold"/>
                                        <p:tgtEl>
                                          <p:spTgt spid="2338"/>
                                        </p:tgtEl>
                                      </p:cBhvr>
                                      <p:by x="250000" y="250000"/>
                                    </p:animScale>
                                  </p:childTnLst>
                                </p:cTn>
                              </p:par>
                              <p:par>
                                <p:cTn id="425" presetID="42" presetClass="path" presetSubtype="0" decel="100000" fill="hold" nodeType="withEffect">
                                  <p:stCondLst>
                                    <p:cond delay="545"/>
                                  </p:stCondLst>
                                  <p:childTnLst>
                                    <p:animMotion origin="layout" path="M 3.54167E-6 4.81481E-6 L -0.00326 -0.11899 " pathEditMode="relative" rAng="0" ptsTypes="AA">
                                      <p:cBhvr>
                                        <p:cTn id="426" dur="2000" fill="hold"/>
                                        <p:tgtEl>
                                          <p:spTgt spid="2338"/>
                                        </p:tgtEl>
                                        <p:attrNameLst>
                                          <p:attrName>ppt_x</p:attrName>
                                          <p:attrName>ppt_y</p:attrName>
                                        </p:attrNameLst>
                                      </p:cBhvr>
                                      <p:rCtr x="-169" y="-5949"/>
                                    </p:animMotion>
                                  </p:childTnLst>
                                </p:cTn>
                              </p:par>
                              <p:par>
                                <p:cTn id="427" presetID="55" presetClass="entr" presetSubtype="0" fill="hold" nodeType="withEffect">
                                  <p:stCondLst>
                                    <p:cond delay="610"/>
                                  </p:stCondLst>
                                  <p:childTnLst>
                                    <p:set>
                                      <p:cBhvr>
                                        <p:cTn id="428" dur="1" fill="hold">
                                          <p:stCondLst>
                                            <p:cond delay="0"/>
                                          </p:stCondLst>
                                        </p:cTn>
                                        <p:tgtEl>
                                          <p:spTgt spid="2339"/>
                                        </p:tgtEl>
                                        <p:attrNameLst>
                                          <p:attrName>style.visibility</p:attrName>
                                        </p:attrNameLst>
                                      </p:cBhvr>
                                      <p:to>
                                        <p:strVal val="visible"/>
                                      </p:to>
                                    </p:set>
                                    <p:anim calcmode="lin" valueType="num">
                                      <p:cBhvr>
                                        <p:cTn id="429" dur="250" fill="hold"/>
                                        <p:tgtEl>
                                          <p:spTgt spid="2339"/>
                                        </p:tgtEl>
                                        <p:attrNameLst>
                                          <p:attrName>ppt_w</p:attrName>
                                        </p:attrNameLst>
                                      </p:cBhvr>
                                      <p:tavLst>
                                        <p:tav tm="0">
                                          <p:val>
                                            <p:strVal val="#ppt_w*0.70"/>
                                          </p:val>
                                        </p:tav>
                                        <p:tav tm="100000">
                                          <p:val>
                                            <p:strVal val="#ppt_w"/>
                                          </p:val>
                                        </p:tav>
                                      </p:tavLst>
                                    </p:anim>
                                    <p:anim calcmode="lin" valueType="num">
                                      <p:cBhvr>
                                        <p:cTn id="430" dur="250" fill="hold"/>
                                        <p:tgtEl>
                                          <p:spTgt spid="2339"/>
                                        </p:tgtEl>
                                        <p:attrNameLst>
                                          <p:attrName>ppt_h</p:attrName>
                                        </p:attrNameLst>
                                      </p:cBhvr>
                                      <p:tavLst>
                                        <p:tav tm="0">
                                          <p:val>
                                            <p:strVal val="#ppt_h"/>
                                          </p:val>
                                        </p:tav>
                                        <p:tav tm="100000">
                                          <p:val>
                                            <p:strVal val="#ppt_h"/>
                                          </p:val>
                                        </p:tav>
                                      </p:tavLst>
                                    </p:anim>
                                    <p:animEffect transition="in" filter="fade">
                                      <p:cBhvr>
                                        <p:cTn id="431" dur="250"/>
                                        <p:tgtEl>
                                          <p:spTgt spid="2339"/>
                                        </p:tgtEl>
                                      </p:cBhvr>
                                    </p:animEffect>
                                  </p:childTnLst>
                                </p:cTn>
                              </p:par>
                              <p:par>
                                <p:cTn id="432" presetID="23" presetClass="exit" presetSubtype="272" fill="hold" nodeType="withEffect">
                                  <p:stCondLst>
                                    <p:cond delay="610"/>
                                  </p:stCondLst>
                                  <p:childTnLst>
                                    <p:anim calcmode="lin" valueType="num">
                                      <p:cBhvr>
                                        <p:cTn id="433" dur="2000"/>
                                        <p:tgtEl>
                                          <p:spTgt spid="2339"/>
                                        </p:tgtEl>
                                        <p:attrNameLst>
                                          <p:attrName>ppt_w</p:attrName>
                                        </p:attrNameLst>
                                      </p:cBhvr>
                                      <p:tavLst>
                                        <p:tav tm="0">
                                          <p:val>
                                            <p:strVal val="ppt_w"/>
                                          </p:val>
                                        </p:tav>
                                        <p:tav tm="100000">
                                          <p:val>
                                            <p:strVal val="4/3*ppt_w"/>
                                          </p:val>
                                        </p:tav>
                                      </p:tavLst>
                                    </p:anim>
                                    <p:anim calcmode="lin" valueType="num">
                                      <p:cBhvr>
                                        <p:cTn id="434" dur="2000"/>
                                        <p:tgtEl>
                                          <p:spTgt spid="2339"/>
                                        </p:tgtEl>
                                        <p:attrNameLst>
                                          <p:attrName>ppt_h</p:attrName>
                                        </p:attrNameLst>
                                      </p:cBhvr>
                                      <p:tavLst>
                                        <p:tav tm="0">
                                          <p:val>
                                            <p:strVal val="ppt_h"/>
                                          </p:val>
                                        </p:tav>
                                        <p:tav tm="100000">
                                          <p:val>
                                            <p:strVal val="4/3*ppt_h"/>
                                          </p:val>
                                        </p:tav>
                                      </p:tavLst>
                                    </p:anim>
                                    <p:set>
                                      <p:cBhvr>
                                        <p:cTn id="435" dur="1" fill="hold">
                                          <p:stCondLst>
                                            <p:cond delay="1999"/>
                                          </p:stCondLst>
                                        </p:cTn>
                                        <p:tgtEl>
                                          <p:spTgt spid="2339"/>
                                        </p:tgtEl>
                                        <p:attrNameLst>
                                          <p:attrName>style.visibility</p:attrName>
                                        </p:attrNameLst>
                                      </p:cBhvr>
                                      <p:to>
                                        <p:strVal val="hidden"/>
                                      </p:to>
                                    </p:set>
                                  </p:childTnLst>
                                </p:cTn>
                              </p:par>
                              <p:par>
                                <p:cTn id="436" presetID="10" presetClass="exit" presetSubtype="0" fill="hold" nodeType="withEffect">
                                  <p:stCondLst>
                                    <p:cond delay="610"/>
                                  </p:stCondLst>
                                  <p:childTnLst>
                                    <p:animEffect transition="out" filter="fade">
                                      <p:cBhvr>
                                        <p:cTn id="437" dur="2000"/>
                                        <p:tgtEl>
                                          <p:spTgt spid="2339"/>
                                        </p:tgtEl>
                                      </p:cBhvr>
                                    </p:animEffect>
                                    <p:set>
                                      <p:cBhvr>
                                        <p:cTn id="438" dur="1" fill="hold">
                                          <p:stCondLst>
                                            <p:cond delay="1999"/>
                                          </p:stCondLst>
                                        </p:cTn>
                                        <p:tgtEl>
                                          <p:spTgt spid="2339"/>
                                        </p:tgtEl>
                                        <p:attrNameLst>
                                          <p:attrName>style.visibility</p:attrName>
                                        </p:attrNameLst>
                                      </p:cBhvr>
                                      <p:to>
                                        <p:strVal val="hidden"/>
                                      </p:to>
                                    </p:set>
                                  </p:childTnLst>
                                </p:cTn>
                              </p:par>
                              <p:par>
                                <p:cTn id="439" presetID="6" presetClass="emph" presetSubtype="0" fill="hold" nodeType="withEffect">
                                  <p:stCondLst>
                                    <p:cond delay="610"/>
                                  </p:stCondLst>
                                  <p:childTnLst>
                                    <p:animScale>
                                      <p:cBhvr>
                                        <p:cTn id="440" dur="2000" fill="hold"/>
                                        <p:tgtEl>
                                          <p:spTgt spid="2339"/>
                                        </p:tgtEl>
                                      </p:cBhvr>
                                      <p:by x="250000" y="250000"/>
                                    </p:animScale>
                                  </p:childTnLst>
                                </p:cTn>
                              </p:par>
                              <p:par>
                                <p:cTn id="441" presetID="42" presetClass="path" presetSubtype="0" decel="100000" fill="hold" nodeType="withEffect">
                                  <p:stCondLst>
                                    <p:cond delay="610"/>
                                  </p:stCondLst>
                                  <p:childTnLst>
                                    <p:animMotion origin="layout" path="M 3.95833E-6 4.81481E-6 L -0.00326 -0.11899 " pathEditMode="relative" rAng="0" ptsTypes="AA">
                                      <p:cBhvr>
                                        <p:cTn id="442" dur="2000" fill="hold"/>
                                        <p:tgtEl>
                                          <p:spTgt spid="2339"/>
                                        </p:tgtEl>
                                        <p:attrNameLst>
                                          <p:attrName>ppt_x</p:attrName>
                                          <p:attrName>ppt_y</p:attrName>
                                        </p:attrNameLst>
                                      </p:cBhvr>
                                      <p:rCtr x="-169" y="-5949"/>
                                    </p:animMotion>
                                  </p:childTnLst>
                                </p:cTn>
                              </p:par>
                              <p:par>
                                <p:cTn id="443" presetID="55" presetClass="entr" presetSubtype="0" fill="hold" nodeType="withEffect">
                                  <p:stCondLst>
                                    <p:cond delay="675"/>
                                  </p:stCondLst>
                                  <p:childTnLst>
                                    <p:set>
                                      <p:cBhvr>
                                        <p:cTn id="444" dur="1" fill="hold">
                                          <p:stCondLst>
                                            <p:cond delay="0"/>
                                          </p:stCondLst>
                                        </p:cTn>
                                        <p:tgtEl>
                                          <p:spTgt spid="2340"/>
                                        </p:tgtEl>
                                        <p:attrNameLst>
                                          <p:attrName>style.visibility</p:attrName>
                                        </p:attrNameLst>
                                      </p:cBhvr>
                                      <p:to>
                                        <p:strVal val="visible"/>
                                      </p:to>
                                    </p:set>
                                    <p:anim calcmode="lin" valueType="num">
                                      <p:cBhvr>
                                        <p:cTn id="445" dur="250" fill="hold"/>
                                        <p:tgtEl>
                                          <p:spTgt spid="2340"/>
                                        </p:tgtEl>
                                        <p:attrNameLst>
                                          <p:attrName>ppt_w</p:attrName>
                                        </p:attrNameLst>
                                      </p:cBhvr>
                                      <p:tavLst>
                                        <p:tav tm="0">
                                          <p:val>
                                            <p:strVal val="#ppt_w*0.70"/>
                                          </p:val>
                                        </p:tav>
                                        <p:tav tm="100000">
                                          <p:val>
                                            <p:strVal val="#ppt_w"/>
                                          </p:val>
                                        </p:tav>
                                      </p:tavLst>
                                    </p:anim>
                                    <p:anim calcmode="lin" valueType="num">
                                      <p:cBhvr>
                                        <p:cTn id="446" dur="250" fill="hold"/>
                                        <p:tgtEl>
                                          <p:spTgt spid="2340"/>
                                        </p:tgtEl>
                                        <p:attrNameLst>
                                          <p:attrName>ppt_h</p:attrName>
                                        </p:attrNameLst>
                                      </p:cBhvr>
                                      <p:tavLst>
                                        <p:tav tm="0">
                                          <p:val>
                                            <p:strVal val="#ppt_h"/>
                                          </p:val>
                                        </p:tav>
                                        <p:tav tm="100000">
                                          <p:val>
                                            <p:strVal val="#ppt_h"/>
                                          </p:val>
                                        </p:tav>
                                      </p:tavLst>
                                    </p:anim>
                                    <p:animEffect transition="in" filter="fade">
                                      <p:cBhvr>
                                        <p:cTn id="447" dur="250"/>
                                        <p:tgtEl>
                                          <p:spTgt spid="2340"/>
                                        </p:tgtEl>
                                      </p:cBhvr>
                                    </p:animEffect>
                                  </p:childTnLst>
                                </p:cTn>
                              </p:par>
                              <p:par>
                                <p:cTn id="448" presetID="23" presetClass="exit" presetSubtype="272" fill="hold" nodeType="withEffect">
                                  <p:stCondLst>
                                    <p:cond delay="675"/>
                                  </p:stCondLst>
                                  <p:childTnLst>
                                    <p:anim calcmode="lin" valueType="num">
                                      <p:cBhvr>
                                        <p:cTn id="449" dur="2000"/>
                                        <p:tgtEl>
                                          <p:spTgt spid="2340"/>
                                        </p:tgtEl>
                                        <p:attrNameLst>
                                          <p:attrName>ppt_w</p:attrName>
                                        </p:attrNameLst>
                                      </p:cBhvr>
                                      <p:tavLst>
                                        <p:tav tm="0">
                                          <p:val>
                                            <p:strVal val="ppt_w"/>
                                          </p:val>
                                        </p:tav>
                                        <p:tav tm="100000">
                                          <p:val>
                                            <p:strVal val="4/3*ppt_w"/>
                                          </p:val>
                                        </p:tav>
                                      </p:tavLst>
                                    </p:anim>
                                    <p:anim calcmode="lin" valueType="num">
                                      <p:cBhvr>
                                        <p:cTn id="450" dur="2000"/>
                                        <p:tgtEl>
                                          <p:spTgt spid="2340"/>
                                        </p:tgtEl>
                                        <p:attrNameLst>
                                          <p:attrName>ppt_h</p:attrName>
                                        </p:attrNameLst>
                                      </p:cBhvr>
                                      <p:tavLst>
                                        <p:tav tm="0">
                                          <p:val>
                                            <p:strVal val="ppt_h"/>
                                          </p:val>
                                        </p:tav>
                                        <p:tav tm="100000">
                                          <p:val>
                                            <p:strVal val="4/3*ppt_h"/>
                                          </p:val>
                                        </p:tav>
                                      </p:tavLst>
                                    </p:anim>
                                    <p:set>
                                      <p:cBhvr>
                                        <p:cTn id="451" dur="1" fill="hold">
                                          <p:stCondLst>
                                            <p:cond delay="1999"/>
                                          </p:stCondLst>
                                        </p:cTn>
                                        <p:tgtEl>
                                          <p:spTgt spid="2340"/>
                                        </p:tgtEl>
                                        <p:attrNameLst>
                                          <p:attrName>style.visibility</p:attrName>
                                        </p:attrNameLst>
                                      </p:cBhvr>
                                      <p:to>
                                        <p:strVal val="hidden"/>
                                      </p:to>
                                    </p:set>
                                  </p:childTnLst>
                                </p:cTn>
                              </p:par>
                              <p:par>
                                <p:cTn id="452" presetID="10" presetClass="exit" presetSubtype="0" fill="hold" nodeType="withEffect">
                                  <p:stCondLst>
                                    <p:cond delay="675"/>
                                  </p:stCondLst>
                                  <p:childTnLst>
                                    <p:animEffect transition="out" filter="fade">
                                      <p:cBhvr>
                                        <p:cTn id="453" dur="2000"/>
                                        <p:tgtEl>
                                          <p:spTgt spid="2340"/>
                                        </p:tgtEl>
                                      </p:cBhvr>
                                    </p:animEffect>
                                    <p:set>
                                      <p:cBhvr>
                                        <p:cTn id="454" dur="1" fill="hold">
                                          <p:stCondLst>
                                            <p:cond delay="1999"/>
                                          </p:stCondLst>
                                        </p:cTn>
                                        <p:tgtEl>
                                          <p:spTgt spid="2340"/>
                                        </p:tgtEl>
                                        <p:attrNameLst>
                                          <p:attrName>style.visibility</p:attrName>
                                        </p:attrNameLst>
                                      </p:cBhvr>
                                      <p:to>
                                        <p:strVal val="hidden"/>
                                      </p:to>
                                    </p:set>
                                  </p:childTnLst>
                                </p:cTn>
                              </p:par>
                              <p:par>
                                <p:cTn id="455" presetID="6" presetClass="emph" presetSubtype="0" fill="hold" nodeType="withEffect">
                                  <p:stCondLst>
                                    <p:cond delay="675"/>
                                  </p:stCondLst>
                                  <p:childTnLst>
                                    <p:animScale>
                                      <p:cBhvr>
                                        <p:cTn id="456" dur="2000" fill="hold"/>
                                        <p:tgtEl>
                                          <p:spTgt spid="2340"/>
                                        </p:tgtEl>
                                      </p:cBhvr>
                                      <p:by x="250000" y="250000"/>
                                    </p:animScale>
                                  </p:childTnLst>
                                </p:cTn>
                              </p:par>
                              <p:par>
                                <p:cTn id="457" presetID="42" presetClass="path" presetSubtype="0" decel="100000" fill="hold" nodeType="withEffect">
                                  <p:stCondLst>
                                    <p:cond delay="675"/>
                                  </p:stCondLst>
                                  <p:childTnLst>
                                    <p:animMotion origin="layout" path="M -4.79167E-6 4.81481E-6 L -0.00325 -0.11899 " pathEditMode="relative" rAng="0" ptsTypes="AA">
                                      <p:cBhvr>
                                        <p:cTn id="458" dur="2000" fill="hold"/>
                                        <p:tgtEl>
                                          <p:spTgt spid="2340"/>
                                        </p:tgtEl>
                                        <p:attrNameLst>
                                          <p:attrName>ppt_x</p:attrName>
                                          <p:attrName>ppt_y</p:attrName>
                                        </p:attrNameLst>
                                      </p:cBhvr>
                                      <p:rCtr x="-169" y="-5949"/>
                                    </p:animMotion>
                                  </p:childTnLst>
                                </p:cTn>
                              </p:par>
                              <p:par>
                                <p:cTn id="459" presetID="55" presetClass="entr" presetSubtype="0" fill="hold" nodeType="withEffect">
                                  <p:stCondLst>
                                    <p:cond delay="740"/>
                                  </p:stCondLst>
                                  <p:childTnLst>
                                    <p:set>
                                      <p:cBhvr>
                                        <p:cTn id="460" dur="1" fill="hold">
                                          <p:stCondLst>
                                            <p:cond delay="0"/>
                                          </p:stCondLst>
                                        </p:cTn>
                                        <p:tgtEl>
                                          <p:spTgt spid="2341"/>
                                        </p:tgtEl>
                                        <p:attrNameLst>
                                          <p:attrName>style.visibility</p:attrName>
                                        </p:attrNameLst>
                                      </p:cBhvr>
                                      <p:to>
                                        <p:strVal val="visible"/>
                                      </p:to>
                                    </p:set>
                                    <p:anim calcmode="lin" valueType="num">
                                      <p:cBhvr>
                                        <p:cTn id="461" dur="250" fill="hold"/>
                                        <p:tgtEl>
                                          <p:spTgt spid="2341"/>
                                        </p:tgtEl>
                                        <p:attrNameLst>
                                          <p:attrName>ppt_w</p:attrName>
                                        </p:attrNameLst>
                                      </p:cBhvr>
                                      <p:tavLst>
                                        <p:tav tm="0">
                                          <p:val>
                                            <p:strVal val="#ppt_w*0.70"/>
                                          </p:val>
                                        </p:tav>
                                        <p:tav tm="100000">
                                          <p:val>
                                            <p:strVal val="#ppt_w"/>
                                          </p:val>
                                        </p:tav>
                                      </p:tavLst>
                                    </p:anim>
                                    <p:anim calcmode="lin" valueType="num">
                                      <p:cBhvr>
                                        <p:cTn id="462" dur="250" fill="hold"/>
                                        <p:tgtEl>
                                          <p:spTgt spid="2341"/>
                                        </p:tgtEl>
                                        <p:attrNameLst>
                                          <p:attrName>ppt_h</p:attrName>
                                        </p:attrNameLst>
                                      </p:cBhvr>
                                      <p:tavLst>
                                        <p:tav tm="0">
                                          <p:val>
                                            <p:strVal val="#ppt_h"/>
                                          </p:val>
                                        </p:tav>
                                        <p:tav tm="100000">
                                          <p:val>
                                            <p:strVal val="#ppt_h"/>
                                          </p:val>
                                        </p:tav>
                                      </p:tavLst>
                                    </p:anim>
                                    <p:animEffect transition="in" filter="fade">
                                      <p:cBhvr>
                                        <p:cTn id="463" dur="250"/>
                                        <p:tgtEl>
                                          <p:spTgt spid="2341"/>
                                        </p:tgtEl>
                                      </p:cBhvr>
                                    </p:animEffect>
                                  </p:childTnLst>
                                </p:cTn>
                              </p:par>
                              <p:par>
                                <p:cTn id="464" presetID="23" presetClass="exit" presetSubtype="272" fill="hold" nodeType="withEffect">
                                  <p:stCondLst>
                                    <p:cond delay="740"/>
                                  </p:stCondLst>
                                  <p:childTnLst>
                                    <p:anim calcmode="lin" valueType="num">
                                      <p:cBhvr>
                                        <p:cTn id="465" dur="2000"/>
                                        <p:tgtEl>
                                          <p:spTgt spid="2341"/>
                                        </p:tgtEl>
                                        <p:attrNameLst>
                                          <p:attrName>ppt_w</p:attrName>
                                        </p:attrNameLst>
                                      </p:cBhvr>
                                      <p:tavLst>
                                        <p:tav tm="0">
                                          <p:val>
                                            <p:strVal val="ppt_w"/>
                                          </p:val>
                                        </p:tav>
                                        <p:tav tm="100000">
                                          <p:val>
                                            <p:strVal val="4/3*ppt_w"/>
                                          </p:val>
                                        </p:tav>
                                      </p:tavLst>
                                    </p:anim>
                                    <p:anim calcmode="lin" valueType="num">
                                      <p:cBhvr>
                                        <p:cTn id="466" dur="2000"/>
                                        <p:tgtEl>
                                          <p:spTgt spid="2341"/>
                                        </p:tgtEl>
                                        <p:attrNameLst>
                                          <p:attrName>ppt_h</p:attrName>
                                        </p:attrNameLst>
                                      </p:cBhvr>
                                      <p:tavLst>
                                        <p:tav tm="0">
                                          <p:val>
                                            <p:strVal val="ppt_h"/>
                                          </p:val>
                                        </p:tav>
                                        <p:tav tm="100000">
                                          <p:val>
                                            <p:strVal val="4/3*ppt_h"/>
                                          </p:val>
                                        </p:tav>
                                      </p:tavLst>
                                    </p:anim>
                                    <p:set>
                                      <p:cBhvr>
                                        <p:cTn id="467" dur="1" fill="hold">
                                          <p:stCondLst>
                                            <p:cond delay="1999"/>
                                          </p:stCondLst>
                                        </p:cTn>
                                        <p:tgtEl>
                                          <p:spTgt spid="2341"/>
                                        </p:tgtEl>
                                        <p:attrNameLst>
                                          <p:attrName>style.visibility</p:attrName>
                                        </p:attrNameLst>
                                      </p:cBhvr>
                                      <p:to>
                                        <p:strVal val="hidden"/>
                                      </p:to>
                                    </p:set>
                                  </p:childTnLst>
                                </p:cTn>
                              </p:par>
                              <p:par>
                                <p:cTn id="468" presetID="10" presetClass="exit" presetSubtype="0" fill="hold" nodeType="withEffect">
                                  <p:stCondLst>
                                    <p:cond delay="740"/>
                                  </p:stCondLst>
                                  <p:childTnLst>
                                    <p:animEffect transition="out" filter="fade">
                                      <p:cBhvr>
                                        <p:cTn id="469" dur="2000"/>
                                        <p:tgtEl>
                                          <p:spTgt spid="2341"/>
                                        </p:tgtEl>
                                      </p:cBhvr>
                                    </p:animEffect>
                                    <p:set>
                                      <p:cBhvr>
                                        <p:cTn id="470" dur="1" fill="hold">
                                          <p:stCondLst>
                                            <p:cond delay="1999"/>
                                          </p:stCondLst>
                                        </p:cTn>
                                        <p:tgtEl>
                                          <p:spTgt spid="2341"/>
                                        </p:tgtEl>
                                        <p:attrNameLst>
                                          <p:attrName>style.visibility</p:attrName>
                                        </p:attrNameLst>
                                      </p:cBhvr>
                                      <p:to>
                                        <p:strVal val="hidden"/>
                                      </p:to>
                                    </p:set>
                                  </p:childTnLst>
                                </p:cTn>
                              </p:par>
                              <p:par>
                                <p:cTn id="471" presetID="6" presetClass="emph" presetSubtype="0" fill="hold" nodeType="withEffect">
                                  <p:stCondLst>
                                    <p:cond delay="740"/>
                                  </p:stCondLst>
                                  <p:childTnLst>
                                    <p:animScale>
                                      <p:cBhvr>
                                        <p:cTn id="472" dur="2000" fill="hold"/>
                                        <p:tgtEl>
                                          <p:spTgt spid="2341"/>
                                        </p:tgtEl>
                                      </p:cBhvr>
                                      <p:by x="250000" y="250000"/>
                                    </p:animScale>
                                  </p:childTnLst>
                                </p:cTn>
                              </p:par>
                              <p:par>
                                <p:cTn id="473" presetID="42" presetClass="path" presetSubtype="0" decel="100000" fill="hold" nodeType="withEffect">
                                  <p:stCondLst>
                                    <p:cond delay="740"/>
                                  </p:stCondLst>
                                  <p:childTnLst>
                                    <p:animMotion origin="layout" path="M -4.58333E-6 4.81481E-6 L -0.00325 -0.11899 " pathEditMode="relative" rAng="0" ptsTypes="AA">
                                      <p:cBhvr>
                                        <p:cTn id="474" dur="2000" fill="hold"/>
                                        <p:tgtEl>
                                          <p:spTgt spid="2341"/>
                                        </p:tgtEl>
                                        <p:attrNameLst>
                                          <p:attrName>ppt_x</p:attrName>
                                          <p:attrName>ppt_y</p:attrName>
                                        </p:attrNameLst>
                                      </p:cBhvr>
                                      <p:rCtr x="-169" y="-5949"/>
                                    </p:animMotion>
                                  </p:childTnLst>
                                </p:cTn>
                              </p:par>
                              <p:par>
                                <p:cTn id="475" presetID="55" presetClass="entr" presetSubtype="0" fill="hold" nodeType="withEffect">
                                  <p:stCondLst>
                                    <p:cond delay="805"/>
                                  </p:stCondLst>
                                  <p:childTnLst>
                                    <p:set>
                                      <p:cBhvr>
                                        <p:cTn id="476" dur="1" fill="hold">
                                          <p:stCondLst>
                                            <p:cond delay="0"/>
                                          </p:stCondLst>
                                        </p:cTn>
                                        <p:tgtEl>
                                          <p:spTgt spid="2342"/>
                                        </p:tgtEl>
                                        <p:attrNameLst>
                                          <p:attrName>style.visibility</p:attrName>
                                        </p:attrNameLst>
                                      </p:cBhvr>
                                      <p:to>
                                        <p:strVal val="visible"/>
                                      </p:to>
                                    </p:set>
                                    <p:anim calcmode="lin" valueType="num">
                                      <p:cBhvr>
                                        <p:cTn id="477" dur="250" fill="hold"/>
                                        <p:tgtEl>
                                          <p:spTgt spid="2342"/>
                                        </p:tgtEl>
                                        <p:attrNameLst>
                                          <p:attrName>ppt_w</p:attrName>
                                        </p:attrNameLst>
                                      </p:cBhvr>
                                      <p:tavLst>
                                        <p:tav tm="0">
                                          <p:val>
                                            <p:strVal val="#ppt_w*0.70"/>
                                          </p:val>
                                        </p:tav>
                                        <p:tav tm="100000">
                                          <p:val>
                                            <p:strVal val="#ppt_w"/>
                                          </p:val>
                                        </p:tav>
                                      </p:tavLst>
                                    </p:anim>
                                    <p:anim calcmode="lin" valueType="num">
                                      <p:cBhvr>
                                        <p:cTn id="478" dur="250" fill="hold"/>
                                        <p:tgtEl>
                                          <p:spTgt spid="2342"/>
                                        </p:tgtEl>
                                        <p:attrNameLst>
                                          <p:attrName>ppt_h</p:attrName>
                                        </p:attrNameLst>
                                      </p:cBhvr>
                                      <p:tavLst>
                                        <p:tav tm="0">
                                          <p:val>
                                            <p:strVal val="#ppt_h"/>
                                          </p:val>
                                        </p:tav>
                                        <p:tav tm="100000">
                                          <p:val>
                                            <p:strVal val="#ppt_h"/>
                                          </p:val>
                                        </p:tav>
                                      </p:tavLst>
                                    </p:anim>
                                    <p:animEffect transition="in" filter="fade">
                                      <p:cBhvr>
                                        <p:cTn id="479" dur="250"/>
                                        <p:tgtEl>
                                          <p:spTgt spid="2342"/>
                                        </p:tgtEl>
                                      </p:cBhvr>
                                    </p:animEffect>
                                  </p:childTnLst>
                                </p:cTn>
                              </p:par>
                              <p:par>
                                <p:cTn id="480" presetID="23" presetClass="exit" presetSubtype="272" fill="hold" nodeType="withEffect">
                                  <p:stCondLst>
                                    <p:cond delay="805"/>
                                  </p:stCondLst>
                                  <p:childTnLst>
                                    <p:anim calcmode="lin" valueType="num">
                                      <p:cBhvr>
                                        <p:cTn id="481" dur="2000"/>
                                        <p:tgtEl>
                                          <p:spTgt spid="2342"/>
                                        </p:tgtEl>
                                        <p:attrNameLst>
                                          <p:attrName>ppt_w</p:attrName>
                                        </p:attrNameLst>
                                      </p:cBhvr>
                                      <p:tavLst>
                                        <p:tav tm="0">
                                          <p:val>
                                            <p:strVal val="ppt_w"/>
                                          </p:val>
                                        </p:tav>
                                        <p:tav tm="100000">
                                          <p:val>
                                            <p:strVal val="4/3*ppt_w"/>
                                          </p:val>
                                        </p:tav>
                                      </p:tavLst>
                                    </p:anim>
                                    <p:anim calcmode="lin" valueType="num">
                                      <p:cBhvr>
                                        <p:cTn id="482" dur="2000"/>
                                        <p:tgtEl>
                                          <p:spTgt spid="2342"/>
                                        </p:tgtEl>
                                        <p:attrNameLst>
                                          <p:attrName>ppt_h</p:attrName>
                                        </p:attrNameLst>
                                      </p:cBhvr>
                                      <p:tavLst>
                                        <p:tav tm="0">
                                          <p:val>
                                            <p:strVal val="ppt_h"/>
                                          </p:val>
                                        </p:tav>
                                        <p:tav tm="100000">
                                          <p:val>
                                            <p:strVal val="4/3*ppt_h"/>
                                          </p:val>
                                        </p:tav>
                                      </p:tavLst>
                                    </p:anim>
                                    <p:set>
                                      <p:cBhvr>
                                        <p:cTn id="483" dur="1" fill="hold">
                                          <p:stCondLst>
                                            <p:cond delay="1999"/>
                                          </p:stCondLst>
                                        </p:cTn>
                                        <p:tgtEl>
                                          <p:spTgt spid="2342"/>
                                        </p:tgtEl>
                                        <p:attrNameLst>
                                          <p:attrName>style.visibility</p:attrName>
                                        </p:attrNameLst>
                                      </p:cBhvr>
                                      <p:to>
                                        <p:strVal val="hidden"/>
                                      </p:to>
                                    </p:set>
                                  </p:childTnLst>
                                </p:cTn>
                              </p:par>
                              <p:par>
                                <p:cTn id="484" presetID="10" presetClass="exit" presetSubtype="0" fill="hold" nodeType="withEffect">
                                  <p:stCondLst>
                                    <p:cond delay="805"/>
                                  </p:stCondLst>
                                  <p:childTnLst>
                                    <p:animEffect transition="out" filter="fade">
                                      <p:cBhvr>
                                        <p:cTn id="485" dur="2000"/>
                                        <p:tgtEl>
                                          <p:spTgt spid="2342"/>
                                        </p:tgtEl>
                                      </p:cBhvr>
                                    </p:animEffect>
                                    <p:set>
                                      <p:cBhvr>
                                        <p:cTn id="486" dur="1" fill="hold">
                                          <p:stCondLst>
                                            <p:cond delay="1999"/>
                                          </p:stCondLst>
                                        </p:cTn>
                                        <p:tgtEl>
                                          <p:spTgt spid="2342"/>
                                        </p:tgtEl>
                                        <p:attrNameLst>
                                          <p:attrName>style.visibility</p:attrName>
                                        </p:attrNameLst>
                                      </p:cBhvr>
                                      <p:to>
                                        <p:strVal val="hidden"/>
                                      </p:to>
                                    </p:set>
                                  </p:childTnLst>
                                </p:cTn>
                              </p:par>
                              <p:par>
                                <p:cTn id="487" presetID="6" presetClass="emph" presetSubtype="0" fill="hold" nodeType="withEffect">
                                  <p:stCondLst>
                                    <p:cond delay="805"/>
                                  </p:stCondLst>
                                  <p:childTnLst>
                                    <p:animScale>
                                      <p:cBhvr>
                                        <p:cTn id="488" dur="2000" fill="hold"/>
                                        <p:tgtEl>
                                          <p:spTgt spid="2342"/>
                                        </p:tgtEl>
                                      </p:cBhvr>
                                      <p:by x="250000" y="250000"/>
                                    </p:animScale>
                                  </p:childTnLst>
                                </p:cTn>
                              </p:par>
                              <p:par>
                                <p:cTn id="489" presetID="42" presetClass="path" presetSubtype="0" decel="100000" fill="hold" nodeType="withEffect">
                                  <p:stCondLst>
                                    <p:cond delay="805"/>
                                  </p:stCondLst>
                                  <p:childTnLst>
                                    <p:animMotion origin="layout" path="M 4.79167E-6 4.81481E-6 L -0.00326 -0.11899 " pathEditMode="relative" rAng="0" ptsTypes="AA">
                                      <p:cBhvr>
                                        <p:cTn id="490" dur="2000" fill="hold"/>
                                        <p:tgtEl>
                                          <p:spTgt spid="2342"/>
                                        </p:tgtEl>
                                        <p:attrNameLst>
                                          <p:attrName>ppt_x</p:attrName>
                                          <p:attrName>ppt_y</p:attrName>
                                        </p:attrNameLst>
                                      </p:cBhvr>
                                      <p:rCtr x="-169" y="-5949"/>
                                    </p:animMotion>
                                  </p:childTnLst>
                                </p:cTn>
                              </p:par>
                              <p:par>
                                <p:cTn id="491" presetID="55" presetClass="entr" presetSubtype="0" fill="hold" nodeType="withEffect">
                                  <p:stCondLst>
                                    <p:cond delay="870"/>
                                  </p:stCondLst>
                                  <p:childTnLst>
                                    <p:set>
                                      <p:cBhvr>
                                        <p:cTn id="492" dur="1" fill="hold">
                                          <p:stCondLst>
                                            <p:cond delay="0"/>
                                          </p:stCondLst>
                                        </p:cTn>
                                        <p:tgtEl>
                                          <p:spTgt spid="2343"/>
                                        </p:tgtEl>
                                        <p:attrNameLst>
                                          <p:attrName>style.visibility</p:attrName>
                                        </p:attrNameLst>
                                      </p:cBhvr>
                                      <p:to>
                                        <p:strVal val="visible"/>
                                      </p:to>
                                    </p:set>
                                    <p:anim calcmode="lin" valueType="num">
                                      <p:cBhvr>
                                        <p:cTn id="493" dur="250" fill="hold"/>
                                        <p:tgtEl>
                                          <p:spTgt spid="2343"/>
                                        </p:tgtEl>
                                        <p:attrNameLst>
                                          <p:attrName>ppt_w</p:attrName>
                                        </p:attrNameLst>
                                      </p:cBhvr>
                                      <p:tavLst>
                                        <p:tav tm="0">
                                          <p:val>
                                            <p:strVal val="#ppt_w*0.70"/>
                                          </p:val>
                                        </p:tav>
                                        <p:tav tm="100000">
                                          <p:val>
                                            <p:strVal val="#ppt_w"/>
                                          </p:val>
                                        </p:tav>
                                      </p:tavLst>
                                    </p:anim>
                                    <p:anim calcmode="lin" valueType="num">
                                      <p:cBhvr>
                                        <p:cTn id="494" dur="250" fill="hold"/>
                                        <p:tgtEl>
                                          <p:spTgt spid="2343"/>
                                        </p:tgtEl>
                                        <p:attrNameLst>
                                          <p:attrName>ppt_h</p:attrName>
                                        </p:attrNameLst>
                                      </p:cBhvr>
                                      <p:tavLst>
                                        <p:tav tm="0">
                                          <p:val>
                                            <p:strVal val="#ppt_h"/>
                                          </p:val>
                                        </p:tav>
                                        <p:tav tm="100000">
                                          <p:val>
                                            <p:strVal val="#ppt_h"/>
                                          </p:val>
                                        </p:tav>
                                      </p:tavLst>
                                    </p:anim>
                                    <p:animEffect transition="in" filter="fade">
                                      <p:cBhvr>
                                        <p:cTn id="495" dur="250"/>
                                        <p:tgtEl>
                                          <p:spTgt spid="2343"/>
                                        </p:tgtEl>
                                      </p:cBhvr>
                                    </p:animEffect>
                                  </p:childTnLst>
                                </p:cTn>
                              </p:par>
                              <p:par>
                                <p:cTn id="496" presetID="23" presetClass="exit" presetSubtype="272" fill="hold" nodeType="withEffect">
                                  <p:stCondLst>
                                    <p:cond delay="870"/>
                                  </p:stCondLst>
                                  <p:childTnLst>
                                    <p:anim calcmode="lin" valueType="num">
                                      <p:cBhvr>
                                        <p:cTn id="497" dur="2000"/>
                                        <p:tgtEl>
                                          <p:spTgt spid="2343"/>
                                        </p:tgtEl>
                                        <p:attrNameLst>
                                          <p:attrName>ppt_w</p:attrName>
                                        </p:attrNameLst>
                                      </p:cBhvr>
                                      <p:tavLst>
                                        <p:tav tm="0">
                                          <p:val>
                                            <p:strVal val="ppt_w"/>
                                          </p:val>
                                        </p:tav>
                                        <p:tav tm="100000">
                                          <p:val>
                                            <p:strVal val="4/3*ppt_w"/>
                                          </p:val>
                                        </p:tav>
                                      </p:tavLst>
                                    </p:anim>
                                    <p:anim calcmode="lin" valueType="num">
                                      <p:cBhvr>
                                        <p:cTn id="498" dur="2000"/>
                                        <p:tgtEl>
                                          <p:spTgt spid="2343"/>
                                        </p:tgtEl>
                                        <p:attrNameLst>
                                          <p:attrName>ppt_h</p:attrName>
                                        </p:attrNameLst>
                                      </p:cBhvr>
                                      <p:tavLst>
                                        <p:tav tm="0">
                                          <p:val>
                                            <p:strVal val="ppt_h"/>
                                          </p:val>
                                        </p:tav>
                                        <p:tav tm="100000">
                                          <p:val>
                                            <p:strVal val="4/3*ppt_h"/>
                                          </p:val>
                                        </p:tav>
                                      </p:tavLst>
                                    </p:anim>
                                    <p:set>
                                      <p:cBhvr>
                                        <p:cTn id="499" dur="1" fill="hold">
                                          <p:stCondLst>
                                            <p:cond delay="1999"/>
                                          </p:stCondLst>
                                        </p:cTn>
                                        <p:tgtEl>
                                          <p:spTgt spid="2343"/>
                                        </p:tgtEl>
                                        <p:attrNameLst>
                                          <p:attrName>style.visibility</p:attrName>
                                        </p:attrNameLst>
                                      </p:cBhvr>
                                      <p:to>
                                        <p:strVal val="hidden"/>
                                      </p:to>
                                    </p:set>
                                  </p:childTnLst>
                                </p:cTn>
                              </p:par>
                              <p:par>
                                <p:cTn id="500" presetID="10" presetClass="exit" presetSubtype="0" fill="hold" nodeType="withEffect">
                                  <p:stCondLst>
                                    <p:cond delay="870"/>
                                  </p:stCondLst>
                                  <p:childTnLst>
                                    <p:animEffect transition="out" filter="fade">
                                      <p:cBhvr>
                                        <p:cTn id="501" dur="2000"/>
                                        <p:tgtEl>
                                          <p:spTgt spid="2343"/>
                                        </p:tgtEl>
                                      </p:cBhvr>
                                    </p:animEffect>
                                    <p:set>
                                      <p:cBhvr>
                                        <p:cTn id="502" dur="1" fill="hold">
                                          <p:stCondLst>
                                            <p:cond delay="1999"/>
                                          </p:stCondLst>
                                        </p:cTn>
                                        <p:tgtEl>
                                          <p:spTgt spid="2343"/>
                                        </p:tgtEl>
                                        <p:attrNameLst>
                                          <p:attrName>style.visibility</p:attrName>
                                        </p:attrNameLst>
                                      </p:cBhvr>
                                      <p:to>
                                        <p:strVal val="hidden"/>
                                      </p:to>
                                    </p:set>
                                  </p:childTnLst>
                                </p:cTn>
                              </p:par>
                              <p:par>
                                <p:cTn id="503" presetID="6" presetClass="emph" presetSubtype="0" fill="hold" nodeType="withEffect">
                                  <p:stCondLst>
                                    <p:cond delay="870"/>
                                  </p:stCondLst>
                                  <p:childTnLst>
                                    <p:animScale>
                                      <p:cBhvr>
                                        <p:cTn id="504" dur="2000" fill="hold"/>
                                        <p:tgtEl>
                                          <p:spTgt spid="2343"/>
                                        </p:tgtEl>
                                      </p:cBhvr>
                                      <p:by x="250000" y="250000"/>
                                    </p:animScale>
                                  </p:childTnLst>
                                </p:cTn>
                              </p:par>
                              <p:par>
                                <p:cTn id="505" presetID="42" presetClass="path" presetSubtype="0" decel="100000" fill="hold" nodeType="withEffect">
                                  <p:stCondLst>
                                    <p:cond delay="870"/>
                                  </p:stCondLst>
                                  <p:childTnLst>
                                    <p:animMotion origin="layout" path="M -2.5E-6 4.81481E-6 L -0.00325 -0.11899 " pathEditMode="relative" rAng="0" ptsTypes="AA">
                                      <p:cBhvr>
                                        <p:cTn id="506" dur="2000" fill="hold"/>
                                        <p:tgtEl>
                                          <p:spTgt spid="2343"/>
                                        </p:tgtEl>
                                        <p:attrNameLst>
                                          <p:attrName>ppt_x</p:attrName>
                                          <p:attrName>ppt_y</p:attrName>
                                        </p:attrNameLst>
                                      </p:cBhvr>
                                      <p:rCtr x="-169" y="-5949"/>
                                    </p:animMotion>
                                  </p:childTnLst>
                                </p:cTn>
                              </p:par>
                              <p:par>
                                <p:cTn id="507" presetID="55" presetClass="entr" presetSubtype="0" fill="hold" nodeType="withEffect">
                                  <p:stCondLst>
                                    <p:cond delay="935"/>
                                  </p:stCondLst>
                                  <p:childTnLst>
                                    <p:set>
                                      <p:cBhvr>
                                        <p:cTn id="508" dur="1" fill="hold">
                                          <p:stCondLst>
                                            <p:cond delay="0"/>
                                          </p:stCondLst>
                                        </p:cTn>
                                        <p:tgtEl>
                                          <p:spTgt spid="2344"/>
                                        </p:tgtEl>
                                        <p:attrNameLst>
                                          <p:attrName>style.visibility</p:attrName>
                                        </p:attrNameLst>
                                      </p:cBhvr>
                                      <p:to>
                                        <p:strVal val="visible"/>
                                      </p:to>
                                    </p:set>
                                    <p:anim calcmode="lin" valueType="num">
                                      <p:cBhvr>
                                        <p:cTn id="509" dur="250" fill="hold"/>
                                        <p:tgtEl>
                                          <p:spTgt spid="2344"/>
                                        </p:tgtEl>
                                        <p:attrNameLst>
                                          <p:attrName>ppt_w</p:attrName>
                                        </p:attrNameLst>
                                      </p:cBhvr>
                                      <p:tavLst>
                                        <p:tav tm="0">
                                          <p:val>
                                            <p:strVal val="#ppt_w*0.70"/>
                                          </p:val>
                                        </p:tav>
                                        <p:tav tm="100000">
                                          <p:val>
                                            <p:strVal val="#ppt_w"/>
                                          </p:val>
                                        </p:tav>
                                      </p:tavLst>
                                    </p:anim>
                                    <p:anim calcmode="lin" valueType="num">
                                      <p:cBhvr>
                                        <p:cTn id="510" dur="250" fill="hold"/>
                                        <p:tgtEl>
                                          <p:spTgt spid="2344"/>
                                        </p:tgtEl>
                                        <p:attrNameLst>
                                          <p:attrName>ppt_h</p:attrName>
                                        </p:attrNameLst>
                                      </p:cBhvr>
                                      <p:tavLst>
                                        <p:tav tm="0">
                                          <p:val>
                                            <p:strVal val="#ppt_h"/>
                                          </p:val>
                                        </p:tav>
                                        <p:tav tm="100000">
                                          <p:val>
                                            <p:strVal val="#ppt_h"/>
                                          </p:val>
                                        </p:tav>
                                      </p:tavLst>
                                    </p:anim>
                                    <p:animEffect transition="in" filter="fade">
                                      <p:cBhvr>
                                        <p:cTn id="511" dur="250"/>
                                        <p:tgtEl>
                                          <p:spTgt spid="2344"/>
                                        </p:tgtEl>
                                      </p:cBhvr>
                                    </p:animEffect>
                                  </p:childTnLst>
                                </p:cTn>
                              </p:par>
                              <p:par>
                                <p:cTn id="512" presetID="23" presetClass="exit" presetSubtype="272" fill="hold" nodeType="withEffect">
                                  <p:stCondLst>
                                    <p:cond delay="935"/>
                                  </p:stCondLst>
                                  <p:childTnLst>
                                    <p:anim calcmode="lin" valueType="num">
                                      <p:cBhvr>
                                        <p:cTn id="513" dur="2000"/>
                                        <p:tgtEl>
                                          <p:spTgt spid="2344"/>
                                        </p:tgtEl>
                                        <p:attrNameLst>
                                          <p:attrName>ppt_w</p:attrName>
                                        </p:attrNameLst>
                                      </p:cBhvr>
                                      <p:tavLst>
                                        <p:tav tm="0">
                                          <p:val>
                                            <p:strVal val="ppt_w"/>
                                          </p:val>
                                        </p:tav>
                                        <p:tav tm="100000">
                                          <p:val>
                                            <p:strVal val="4/3*ppt_w"/>
                                          </p:val>
                                        </p:tav>
                                      </p:tavLst>
                                    </p:anim>
                                    <p:anim calcmode="lin" valueType="num">
                                      <p:cBhvr>
                                        <p:cTn id="514" dur="2000"/>
                                        <p:tgtEl>
                                          <p:spTgt spid="2344"/>
                                        </p:tgtEl>
                                        <p:attrNameLst>
                                          <p:attrName>ppt_h</p:attrName>
                                        </p:attrNameLst>
                                      </p:cBhvr>
                                      <p:tavLst>
                                        <p:tav tm="0">
                                          <p:val>
                                            <p:strVal val="ppt_h"/>
                                          </p:val>
                                        </p:tav>
                                        <p:tav tm="100000">
                                          <p:val>
                                            <p:strVal val="4/3*ppt_h"/>
                                          </p:val>
                                        </p:tav>
                                      </p:tavLst>
                                    </p:anim>
                                    <p:set>
                                      <p:cBhvr>
                                        <p:cTn id="515" dur="1" fill="hold">
                                          <p:stCondLst>
                                            <p:cond delay="1999"/>
                                          </p:stCondLst>
                                        </p:cTn>
                                        <p:tgtEl>
                                          <p:spTgt spid="2344"/>
                                        </p:tgtEl>
                                        <p:attrNameLst>
                                          <p:attrName>style.visibility</p:attrName>
                                        </p:attrNameLst>
                                      </p:cBhvr>
                                      <p:to>
                                        <p:strVal val="hidden"/>
                                      </p:to>
                                    </p:set>
                                  </p:childTnLst>
                                </p:cTn>
                              </p:par>
                              <p:par>
                                <p:cTn id="516" presetID="10" presetClass="exit" presetSubtype="0" fill="hold" nodeType="withEffect">
                                  <p:stCondLst>
                                    <p:cond delay="935"/>
                                  </p:stCondLst>
                                  <p:childTnLst>
                                    <p:animEffect transition="out" filter="fade">
                                      <p:cBhvr>
                                        <p:cTn id="517" dur="2000"/>
                                        <p:tgtEl>
                                          <p:spTgt spid="2344"/>
                                        </p:tgtEl>
                                      </p:cBhvr>
                                    </p:animEffect>
                                    <p:set>
                                      <p:cBhvr>
                                        <p:cTn id="518" dur="1" fill="hold">
                                          <p:stCondLst>
                                            <p:cond delay="1999"/>
                                          </p:stCondLst>
                                        </p:cTn>
                                        <p:tgtEl>
                                          <p:spTgt spid="2344"/>
                                        </p:tgtEl>
                                        <p:attrNameLst>
                                          <p:attrName>style.visibility</p:attrName>
                                        </p:attrNameLst>
                                      </p:cBhvr>
                                      <p:to>
                                        <p:strVal val="hidden"/>
                                      </p:to>
                                    </p:set>
                                  </p:childTnLst>
                                </p:cTn>
                              </p:par>
                              <p:par>
                                <p:cTn id="519" presetID="6" presetClass="emph" presetSubtype="0" fill="hold" nodeType="withEffect">
                                  <p:stCondLst>
                                    <p:cond delay="935"/>
                                  </p:stCondLst>
                                  <p:childTnLst>
                                    <p:animScale>
                                      <p:cBhvr>
                                        <p:cTn id="520" dur="2000" fill="hold"/>
                                        <p:tgtEl>
                                          <p:spTgt spid="2344"/>
                                        </p:tgtEl>
                                      </p:cBhvr>
                                      <p:by x="250000" y="250000"/>
                                    </p:animScale>
                                  </p:childTnLst>
                                </p:cTn>
                              </p:par>
                              <p:par>
                                <p:cTn id="521" presetID="42" presetClass="path" presetSubtype="0" decel="100000" fill="hold" nodeType="withEffect">
                                  <p:stCondLst>
                                    <p:cond delay="935"/>
                                  </p:stCondLst>
                                  <p:childTnLst>
                                    <p:animMotion origin="layout" path="M 2.91667E-6 4.81481E-6 L -0.00326 -0.11899 " pathEditMode="relative" rAng="0" ptsTypes="AA">
                                      <p:cBhvr>
                                        <p:cTn id="522" dur="2000" fill="hold"/>
                                        <p:tgtEl>
                                          <p:spTgt spid="2344"/>
                                        </p:tgtEl>
                                        <p:attrNameLst>
                                          <p:attrName>ppt_x</p:attrName>
                                          <p:attrName>ppt_y</p:attrName>
                                        </p:attrNameLst>
                                      </p:cBhvr>
                                      <p:rCtr x="-169" y="-5949"/>
                                    </p:animMotion>
                                  </p:childTnLst>
                                </p:cTn>
                              </p:par>
                              <p:par>
                                <p:cTn id="523" presetID="55" presetClass="entr" presetSubtype="0" fill="hold" nodeType="withEffect">
                                  <p:stCondLst>
                                    <p:cond delay="1000"/>
                                  </p:stCondLst>
                                  <p:childTnLst>
                                    <p:set>
                                      <p:cBhvr>
                                        <p:cTn id="524" dur="1" fill="hold">
                                          <p:stCondLst>
                                            <p:cond delay="0"/>
                                          </p:stCondLst>
                                        </p:cTn>
                                        <p:tgtEl>
                                          <p:spTgt spid="2345"/>
                                        </p:tgtEl>
                                        <p:attrNameLst>
                                          <p:attrName>style.visibility</p:attrName>
                                        </p:attrNameLst>
                                      </p:cBhvr>
                                      <p:to>
                                        <p:strVal val="visible"/>
                                      </p:to>
                                    </p:set>
                                    <p:anim calcmode="lin" valueType="num">
                                      <p:cBhvr>
                                        <p:cTn id="525" dur="250" fill="hold"/>
                                        <p:tgtEl>
                                          <p:spTgt spid="2345"/>
                                        </p:tgtEl>
                                        <p:attrNameLst>
                                          <p:attrName>ppt_w</p:attrName>
                                        </p:attrNameLst>
                                      </p:cBhvr>
                                      <p:tavLst>
                                        <p:tav tm="0">
                                          <p:val>
                                            <p:strVal val="#ppt_w*0.70"/>
                                          </p:val>
                                        </p:tav>
                                        <p:tav tm="100000">
                                          <p:val>
                                            <p:strVal val="#ppt_w"/>
                                          </p:val>
                                        </p:tav>
                                      </p:tavLst>
                                    </p:anim>
                                    <p:anim calcmode="lin" valueType="num">
                                      <p:cBhvr>
                                        <p:cTn id="526" dur="250" fill="hold"/>
                                        <p:tgtEl>
                                          <p:spTgt spid="2345"/>
                                        </p:tgtEl>
                                        <p:attrNameLst>
                                          <p:attrName>ppt_h</p:attrName>
                                        </p:attrNameLst>
                                      </p:cBhvr>
                                      <p:tavLst>
                                        <p:tav tm="0">
                                          <p:val>
                                            <p:strVal val="#ppt_h"/>
                                          </p:val>
                                        </p:tav>
                                        <p:tav tm="100000">
                                          <p:val>
                                            <p:strVal val="#ppt_h"/>
                                          </p:val>
                                        </p:tav>
                                      </p:tavLst>
                                    </p:anim>
                                    <p:animEffect transition="in" filter="fade">
                                      <p:cBhvr>
                                        <p:cTn id="527" dur="250"/>
                                        <p:tgtEl>
                                          <p:spTgt spid="2345"/>
                                        </p:tgtEl>
                                      </p:cBhvr>
                                    </p:animEffect>
                                  </p:childTnLst>
                                </p:cTn>
                              </p:par>
                              <p:par>
                                <p:cTn id="528" presetID="23" presetClass="exit" presetSubtype="272" fill="hold" nodeType="withEffect">
                                  <p:stCondLst>
                                    <p:cond delay="1000"/>
                                  </p:stCondLst>
                                  <p:childTnLst>
                                    <p:anim calcmode="lin" valueType="num">
                                      <p:cBhvr>
                                        <p:cTn id="529" dur="2000"/>
                                        <p:tgtEl>
                                          <p:spTgt spid="2345"/>
                                        </p:tgtEl>
                                        <p:attrNameLst>
                                          <p:attrName>ppt_w</p:attrName>
                                        </p:attrNameLst>
                                      </p:cBhvr>
                                      <p:tavLst>
                                        <p:tav tm="0">
                                          <p:val>
                                            <p:strVal val="ppt_w"/>
                                          </p:val>
                                        </p:tav>
                                        <p:tav tm="100000">
                                          <p:val>
                                            <p:strVal val="4/3*ppt_w"/>
                                          </p:val>
                                        </p:tav>
                                      </p:tavLst>
                                    </p:anim>
                                    <p:anim calcmode="lin" valueType="num">
                                      <p:cBhvr>
                                        <p:cTn id="530" dur="2000"/>
                                        <p:tgtEl>
                                          <p:spTgt spid="2345"/>
                                        </p:tgtEl>
                                        <p:attrNameLst>
                                          <p:attrName>ppt_h</p:attrName>
                                        </p:attrNameLst>
                                      </p:cBhvr>
                                      <p:tavLst>
                                        <p:tav tm="0">
                                          <p:val>
                                            <p:strVal val="ppt_h"/>
                                          </p:val>
                                        </p:tav>
                                        <p:tav tm="100000">
                                          <p:val>
                                            <p:strVal val="4/3*ppt_h"/>
                                          </p:val>
                                        </p:tav>
                                      </p:tavLst>
                                    </p:anim>
                                    <p:set>
                                      <p:cBhvr>
                                        <p:cTn id="531" dur="1" fill="hold">
                                          <p:stCondLst>
                                            <p:cond delay="1999"/>
                                          </p:stCondLst>
                                        </p:cTn>
                                        <p:tgtEl>
                                          <p:spTgt spid="2345"/>
                                        </p:tgtEl>
                                        <p:attrNameLst>
                                          <p:attrName>style.visibility</p:attrName>
                                        </p:attrNameLst>
                                      </p:cBhvr>
                                      <p:to>
                                        <p:strVal val="hidden"/>
                                      </p:to>
                                    </p:set>
                                  </p:childTnLst>
                                </p:cTn>
                              </p:par>
                              <p:par>
                                <p:cTn id="532" presetID="10" presetClass="exit" presetSubtype="0" fill="hold" nodeType="withEffect">
                                  <p:stCondLst>
                                    <p:cond delay="1000"/>
                                  </p:stCondLst>
                                  <p:childTnLst>
                                    <p:animEffect transition="out" filter="fade">
                                      <p:cBhvr>
                                        <p:cTn id="533" dur="2000"/>
                                        <p:tgtEl>
                                          <p:spTgt spid="2345"/>
                                        </p:tgtEl>
                                      </p:cBhvr>
                                    </p:animEffect>
                                    <p:set>
                                      <p:cBhvr>
                                        <p:cTn id="534" dur="1" fill="hold">
                                          <p:stCondLst>
                                            <p:cond delay="1999"/>
                                          </p:stCondLst>
                                        </p:cTn>
                                        <p:tgtEl>
                                          <p:spTgt spid="2345"/>
                                        </p:tgtEl>
                                        <p:attrNameLst>
                                          <p:attrName>style.visibility</p:attrName>
                                        </p:attrNameLst>
                                      </p:cBhvr>
                                      <p:to>
                                        <p:strVal val="hidden"/>
                                      </p:to>
                                    </p:set>
                                  </p:childTnLst>
                                </p:cTn>
                              </p:par>
                              <p:par>
                                <p:cTn id="535" presetID="6" presetClass="emph" presetSubtype="0" fill="hold" nodeType="withEffect">
                                  <p:stCondLst>
                                    <p:cond delay="1000"/>
                                  </p:stCondLst>
                                  <p:childTnLst>
                                    <p:animScale>
                                      <p:cBhvr>
                                        <p:cTn id="536" dur="2000" fill="hold"/>
                                        <p:tgtEl>
                                          <p:spTgt spid="2345"/>
                                        </p:tgtEl>
                                      </p:cBhvr>
                                      <p:by x="250000" y="250000"/>
                                    </p:animScale>
                                  </p:childTnLst>
                                </p:cTn>
                              </p:par>
                              <p:par>
                                <p:cTn id="537" presetID="42" presetClass="path" presetSubtype="0" decel="100000" fill="hold" nodeType="withEffect">
                                  <p:stCondLst>
                                    <p:cond delay="1000"/>
                                  </p:stCondLst>
                                  <p:childTnLst>
                                    <p:animMotion origin="layout" path="M 1.66667E-6 4.81481E-6 L -0.00326 -0.11899 " pathEditMode="relative" rAng="0" ptsTypes="AA">
                                      <p:cBhvr>
                                        <p:cTn id="538" dur="2000" fill="hold"/>
                                        <p:tgtEl>
                                          <p:spTgt spid="2345"/>
                                        </p:tgtEl>
                                        <p:attrNameLst>
                                          <p:attrName>ppt_x</p:attrName>
                                          <p:attrName>ppt_y</p:attrName>
                                        </p:attrNameLst>
                                      </p:cBhvr>
                                      <p:rCtr x="-169" y="-5949"/>
                                    </p:animMotion>
                                  </p:childTnLst>
                                </p:cTn>
                              </p:par>
                              <p:par>
                                <p:cTn id="539" presetID="55" presetClass="entr" presetSubtype="0" fill="hold" nodeType="withEffect">
                                  <p:stCondLst>
                                    <p:cond delay="1065"/>
                                  </p:stCondLst>
                                  <p:childTnLst>
                                    <p:set>
                                      <p:cBhvr>
                                        <p:cTn id="540" dur="1" fill="hold">
                                          <p:stCondLst>
                                            <p:cond delay="0"/>
                                          </p:stCondLst>
                                        </p:cTn>
                                        <p:tgtEl>
                                          <p:spTgt spid="2346"/>
                                        </p:tgtEl>
                                        <p:attrNameLst>
                                          <p:attrName>style.visibility</p:attrName>
                                        </p:attrNameLst>
                                      </p:cBhvr>
                                      <p:to>
                                        <p:strVal val="visible"/>
                                      </p:to>
                                    </p:set>
                                    <p:anim calcmode="lin" valueType="num">
                                      <p:cBhvr>
                                        <p:cTn id="541" dur="250" fill="hold"/>
                                        <p:tgtEl>
                                          <p:spTgt spid="2346"/>
                                        </p:tgtEl>
                                        <p:attrNameLst>
                                          <p:attrName>ppt_w</p:attrName>
                                        </p:attrNameLst>
                                      </p:cBhvr>
                                      <p:tavLst>
                                        <p:tav tm="0">
                                          <p:val>
                                            <p:strVal val="#ppt_w*0.70"/>
                                          </p:val>
                                        </p:tav>
                                        <p:tav tm="100000">
                                          <p:val>
                                            <p:strVal val="#ppt_w"/>
                                          </p:val>
                                        </p:tav>
                                      </p:tavLst>
                                    </p:anim>
                                    <p:anim calcmode="lin" valueType="num">
                                      <p:cBhvr>
                                        <p:cTn id="542" dur="250" fill="hold"/>
                                        <p:tgtEl>
                                          <p:spTgt spid="2346"/>
                                        </p:tgtEl>
                                        <p:attrNameLst>
                                          <p:attrName>ppt_h</p:attrName>
                                        </p:attrNameLst>
                                      </p:cBhvr>
                                      <p:tavLst>
                                        <p:tav tm="0">
                                          <p:val>
                                            <p:strVal val="#ppt_h"/>
                                          </p:val>
                                        </p:tav>
                                        <p:tav tm="100000">
                                          <p:val>
                                            <p:strVal val="#ppt_h"/>
                                          </p:val>
                                        </p:tav>
                                      </p:tavLst>
                                    </p:anim>
                                    <p:animEffect transition="in" filter="fade">
                                      <p:cBhvr>
                                        <p:cTn id="543" dur="250"/>
                                        <p:tgtEl>
                                          <p:spTgt spid="2346"/>
                                        </p:tgtEl>
                                      </p:cBhvr>
                                    </p:animEffect>
                                  </p:childTnLst>
                                </p:cTn>
                              </p:par>
                              <p:par>
                                <p:cTn id="544" presetID="23" presetClass="exit" presetSubtype="272" fill="hold" nodeType="withEffect">
                                  <p:stCondLst>
                                    <p:cond delay="1065"/>
                                  </p:stCondLst>
                                  <p:childTnLst>
                                    <p:anim calcmode="lin" valueType="num">
                                      <p:cBhvr>
                                        <p:cTn id="545" dur="2000"/>
                                        <p:tgtEl>
                                          <p:spTgt spid="2346"/>
                                        </p:tgtEl>
                                        <p:attrNameLst>
                                          <p:attrName>ppt_w</p:attrName>
                                        </p:attrNameLst>
                                      </p:cBhvr>
                                      <p:tavLst>
                                        <p:tav tm="0">
                                          <p:val>
                                            <p:strVal val="ppt_w"/>
                                          </p:val>
                                        </p:tav>
                                        <p:tav tm="100000">
                                          <p:val>
                                            <p:strVal val="4/3*ppt_w"/>
                                          </p:val>
                                        </p:tav>
                                      </p:tavLst>
                                    </p:anim>
                                    <p:anim calcmode="lin" valueType="num">
                                      <p:cBhvr>
                                        <p:cTn id="546" dur="2000"/>
                                        <p:tgtEl>
                                          <p:spTgt spid="2346"/>
                                        </p:tgtEl>
                                        <p:attrNameLst>
                                          <p:attrName>ppt_h</p:attrName>
                                        </p:attrNameLst>
                                      </p:cBhvr>
                                      <p:tavLst>
                                        <p:tav tm="0">
                                          <p:val>
                                            <p:strVal val="ppt_h"/>
                                          </p:val>
                                        </p:tav>
                                        <p:tav tm="100000">
                                          <p:val>
                                            <p:strVal val="4/3*ppt_h"/>
                                          </p:val>
                                        </p:tav>
                                      </p:tavLst>
                                    </p:anim>
                                    <p:set>
                                      <p:cBhvr>
                                        <p:cTn id="547" dur="1" fill="hold">
                                          <p:stCondLst>
                                            <p:cond delay="1999"/>
                                          </p:stCondLst>
                                        </p:cTn>
                                        <p:tgtEl>
                                          <p:spTgt spid="2346"/>
                                        </p:tgtEl>
                                        <p:attrNameLst>
                                          <p:attrName>style.visibility</p:attrName>
                                        </p:attrNameLst>
                                      </p:cBhvr>
                                      <p:to>
                                        <p:strVal val="hidden"/>
                                      </p:to>
                                    </p:set>
                                  </p:childTnLst>
                                </p:cTn>
                              </p:par>
                              <p:par>
                                <p:cTn id="548" presetID="10" presetClass="exit" presetSubtype="0" fill="hold" nodeType="withEffect">
                                  <p:stCondLst>
                                    <p:cond delay="1065"/>
                                  </p:stCondLst>
                                  <p:childTnLst>
                                    <p:animEffect transition="out" filter="fade">
                                      <p:cBhvr>
                                        <p:cTn id="549" dur="2000"/>
                                        <p:tgtEl>
                                          <p:spTgt spid="2346"/>
                                        </p:tgtEl>
                                      </p:cBhvr>
                                    </p:animEffect>
                                    <p:set>
                                      <p:cBhvr>
                                        <p:cTn id="550" dur="1" fill="hold">
                                          <p:stCondLst>
                                            <p:cond delay="1999"/>
                                          </p:stCondLst>
                                        </p:cTn>
                                        <p:tgtEl>
                                          <p:spTgt spid="2346"/>
                                        </p:tgtEl>
                                        <p:attrNameLst>
                                          <p:attrName>style.visibility</p:attrName>
                                        </p:attrNameLst>
                                      </p:cBhvr>
                                      <p:to>
                                        <p:strVal val="hidden"/>
                                      </p:to>
                                    </p:set>
                                  </p:childTnLst>
                                </p:cTn>
                              </p:par>
                              <p:par>
                                <p:cTn id="551" presetID="6" presetClass="emph" presetSubtype="0" fill="hold" nodeType="withEffect">
                                  <p:stCondLst>
                                    <p:cond delay="1065"/>
                                  </p:stCondLst>
                                  <p:childTnLst>
                                    <p:animScale>
                                      <p:cBhvr>
                                        <p:cTn id="552" dur="2000" fill="hold"/>
                                        <p:tgtEl>
                                          <p:spTgt spid="2346"/>
                                        </p:tgtEl>
                                      </p:cBhvr>
                                      <p:by x="250000" y="250000"/>
                                    </p:animScale>
                                  </p:childTnLst>
                                </p:cTn>
                              </p:par>
                              <p:par>
                                <p:cTn id="553" presetID="42" presetClass="path" presetSubtype="0" decel="100000" fill="hold" nodeType="withEffect">
                                  <p:stCondLst>
                                    <p:cond delay="1065"/>
                                  </p:stCondLst>
                                  <p:childTnLst>
                                    <p:animMotion origin="layout" path="M -4.375E-6 4.81481E-6 L -0.00325 -0.11899 " pathEditMode="relative" rAng="0" ptsTypes="AA">
                                      <p:cBhvr>
                                        <p:cTn id="554" dur="2000" fill="hold"/>
                                        <p:tgtEl>
                                          <p:spTgt spid="2346"/>
                                        </p:tgtEl>
                                        <p:attrNameLst>
                                          <p:attrName>ppt_x</p:attrName>
                                          <p:attrName>ppt_y</p:attrName>
                                        </p:attrNameLst>
                                      </p:cBhvr>
                                      <p:rCtr x="-169" y="-5949"/>
                                    </p:animMotion>
                                  </p:childTnLst>
                                </p:cTn>
                              </p:par>
                              <p:par>
                                <p:cTn id="555" presetID="55" presetClass="entr" presetSubtype="0" fill="hold" nodeType="withEffect">
                                  <p:stCondLst>
                                    <p:cond delay="1130"/>
                                  </p:stCondLst>
                                  <p:childTnLst>
                                    <p:set>
                                      <p:cBhvr>
                                        <p:cTn id="556" dur="1" fill="hold">
                                          <p:stCondLst>
                                            <p:cond delay="0"/>
                                          </p:stCondLst>
                                        </p:cTn>
                                        <p:tgtEl>
                                          <p:spTgt spid="2347"/>
                                        </p:tgtEl>
                                        <p:attrNameLst>
                                          <p:attrName>style.visibility</p:attrName>
                                        </p:attrNameLst>
                                      </p:cBhvr>
                                      <p:to>
                                        <p:strVal val="visible"/>
                                      </p:to>
                                    </p:set>
                                    <p:anim calcmode="lin" valueType="num">
                                      <p:cBhvr>
                                        <p:cTn id="557" dur="250" fill="hold"/>
                                        <p:tgtEl>
                                          <p:spTgt spid="2347"/>
                                        </p:tgtEl>
                                        <p:attrNameLst>
                                          <p:attrName>ppt_w</p:attrName>
                                        </p:attrNameLst>
                                      </p:cBhvr>
                                      <p:tavLst>
                                        <p:tav tm="0">
                                          <p:val>
                                            <p:strVal val="#ppt_w*0.70"/>
                                          </p:val>
                                        </p:tav>
                                        <p:tav tm="100000">
                                          <p:val>
                                            <p:strVal val="#ppt_w"/>
                                          </p:val>
                                        </p:tav>
                                      </p:tavLst>
                                    </p:anim>
                                    <p:anim calcmode="lin" valueType="num">
                                      <p:cBhvr>
                                        <p:cTn id="558" dur="250" fill="hold"/>
                                        <p:tgtEl>
                                          <p:spTgt spid="2347"/>
                                        </p:tgtEl>
                                        <p:attrNameLst>
                                          <p:attrName>ppt_h</p:attrName>
                                        </p:attrNameLst>
                                      </p:cBhvr>
                                      <p:tavLst>
                                        <p:tav tm="0">
                                          <p:val>
                                            <p:strVal val="#ppt_h"/>
                                          </p:val>
                                        </p:tav>
                                        <p:tav tm="100000">
                                          <p:val>
                                            <p:strVal val="#ppt_h"/>
                                          </p:val>
                                        </p:tav>
                                      </p:tavLst>
                                    </p:anim>
                                    <p:animEffect transition="in" filter="fade">
                                      <p:cBhvr>
                                        <p:cTn id="559" dur="250"/>
                                        <p:tgtEl>
                                          <p:spTgt spid="2347"/>
                                        </p:tgtEl>
                                      </p:cBhvr>
                                    </p:animEffect>
                                  </p:childTnLst>
                                </p:cTn>
                              </p:par>
                              <p:par>
                                <p:cTn id="560" presetID="23" presetClass="exit" presetSubtype="272" fill="hold" nodeType="withEffect">
                                  <p:stCondLst>
                                    <p:cond delay="1130"/>
                                  </p:stCondLst>
                                  <p:childTnLst>
                                    <p:anim calcmode="lin" valueType="num">
                                      <p:cBhvr>
                                        <p:cTn id="561" dur="2000"/>
                                        <p:tgtEl>
                                          <p:spTgt spid="2347"/>
                                        </p:tgtEl>
                                        <p:attrNameLst>
                                          <p:attrName>ppt_w</p:attrName>
                                        </p:attrNameLst>
                                      </p:cBhvr>
                                      <p:tavLst>
                                        <p:tav tm="0">
                                          <p:val>
                                            <p:strVal val="ppt_w"/>
                                          </p:val>
                                        </p:tav>
                                        <p:tav tm="100000">
                                          <p:val>
                                            <p:strVal val="4/3*ppt_w"/>
                                          </p:val>
                                        </p:tav>
                                      </p:tavLst>
                                    </p:anim>
                                    <p:anim calcmode="lin" valueType="num">
                                      <p:cBhvr>
                                        <p:cTn id="562" dur="2000"/>
                                        <p:tgtEl>
                                          <p:spTgt spid="2347"/>
                                        </p:tgtEl>
                                        <p:attrNameLst>
                                          <p:attrName>ppt_h</p:attrName>
                                        </p:attrNameLst>
                                      </p:cBhvr>
                                      <p:tavLst>
                                        <p:tav tm="0">
                                          <p:val>
                                            <p:strVal val="ppt_h"/>
                                          </p:val>
                                        </p:tav>
                                        <p:tav tm="100000">
                                          <p:val>
                                            <p:strVal val="4/3*ppt_h"/>
                                          </p:val>
                                        </p:tav>
                                      </p:tavLst>
                                    </p:anim>
                                    <p:set>
                                      <p:cBhvr>
                                        <p:cTn id="563" dur="1" fill="hold">
                                          <p:stCondLst>
                                            <p:cond delay="1999"/>
                                          </p:stCondLst>
                                        </p:cTn>
                                        <p:tgtEl>
                                          <p:spTgt spid="2347"/>
                                        </p:tgtEl>
                                        <p:attrNameLst>
                                          <p:attrName>style.visibility</p:attrName>
                                        </p:attrNameLst>
                                      </p:cBhvr>
                                      <p:to>
                                        <p:strVal val="hidden"/>
                                      </p:to>
                                    </p:set>
                                  </p:childTnLst>
                                </p:cTn>
                              </p:par>
                              <p:par>
                                <p:cTn id="564" presetID="10" presetClass="exit" presetSubtype="0" fill="hold" nodeType="withEffect">
                                  <p:stCondLst>
                                    <p:cond delay="1130"/>
                                  </p:stCondLst>
                                  <p:childTnLst>
                                    <p:animEffect transition="out" filter="fade">
                                      <p:cBhvr>
                                        <p:cTn id="565" dur="2000"/>
                                        <p:tgtEl>
                                          <p:spTgt spid="2347"/>
                                        </p:tgtEl>
                                      </p:cBhvr>
                                    </p:animEffect>
                                    <p:set>
                                      <p:cBhvr>
                                        <p:cTn id="566" dur="1" fill="hold">
                                          <p:stCondLst>
                                            <p:cond delay="1999"/>
                                          </p:stCondLst>
                                        </p:cTn>
                                        <p:tgtEl>
                                          <p:spTgt spid="2347"/>
                                        </p:tgtEl>
                                        <p:attrNameLst>
                                          <p:attrName>style.visibility</p:attrName>
                                        </p:attrNameLst>
                                      </p:cBhvr>
                                      <p:to>
                                        <p:strVal val="hidden"/>
                                      </p:to>
                                    </p:set>
                                  </p:childTnLst>
                                </p:cTn>
                              </p:par>
                              <p:par>
                                <p:cTn id="567" presetID="6" presetClass="emph" presetSubtype="0" fill="hold" nodeType="withEffect">
                                  <p:stCondLst>
                                    <p:cond delay="1130"/>
                                  </p:stCondLst>
                                  <p:childTnLst>
                                    <p:animScale>
                                      <p:cBhvr>
                                        <p:cTn id="568" dur="2000" fill="hold"/>
                                        <p:tgtEl>
                                          <p:spTgt spid="2347"/>
                                        </p:tgtEl>
                                      </p:cBhvr>
                                      <p:by x="250000" y="250000"/>
                                    </p:animScale>
                                  </p:childTnLst>
                                </p:cTn>
                              </p:par>
                              <p:par>
                                <p:cTn id="569" presetID="42" presetClass="path" presetSubtype="0" decel="100000" fill="hold" nodeType="withEffect">
                                  <p:stCondLst>
                                    <p:cond delay="1130"/>
                                  </p:stCondLst>
                                  <p:childTnLst>
                                    <p:animMotion origin="layout" path="M -2.08333E-7 4.81481E-6 L -0.00325 -0.11899 " pathEditMode="relative" rAng="0" ptsTypes="AA">
                                      <p:cBhvr>
                                        <p:cTn id="570" dur="2000" fill="hold"/>
                                        <p:tgtEl>
                                          <p:spTgt spid="2347"/>
                                        </p:tgtEl>
                                        <p:attrNameLst>
                                          <p:attrName>ppt_x</p:attrName>
                                          <p:attrName>ppt_y</p:attrName>
                                        </p:attrNameLst>
                                      </p:cBhvr>
                                      <p:rCtr x="-169" y="-5949"/>
                                    </p:animMotion>
                                  </p:childTnLst>
                                </p:cTn>
                              </p:par>
                              <p:par>
                                <p:cTn id="571" presetID="55" presetClass="entr" presetSubtype="0" fill="hold" nodeType="withEffect">
                                  <p:stCondLst>
                                    <p:cond delay="1195"/>
                                  </p:stCondLst>
                                  <p:childTnLst>
                                    <p:set>
                                      <p:cBhvr>
                                        <p:cTn id="572" dur="1" fill="hold">
                                          <p:stCondLst>
                                            <p:cond delay="0"/>
                                          </p:stCondLst>
                                        </p:cTn>
                                        <p:tgtEl>
                                          <p:spTgt spid="2348"/>
                                        </p:tgtEl>
                                        <p:attrNameLst>
                                          <p:attrName>style.visibility</p:attrName>
                                        </p:attrNameLst>
                                      </p:cBhvr>
                                      <p:to>
                                        <p:strVal val="visible"/>
                                      </p:to>
                                    </p:set>
                                    <p:anim calcmode="lin" valueType="num">
                                      <p:cBhvr>
                                        <p:cTn id="573" dur="250" fill="hold"/>
                                        <p:tgtEl>
                                          <p:spTgt spid="2348"/>
                                        </p:tgtEl>
                                        <p:attrNameLst>
                                          <p:attrName>ppt_w</p:attrName>
                                        </p:attrNameLst>
                                      </p:cBhvr>
                                      <p:tavLst>
                                        <p:tav tm="0">
                                          <p:val>
                                            <p:strVal val="#ppt_w*0.70"/>
                                          </p:val>
                                        </p:tav>
                                        <p:tav tm="100000">
                                          <p:val>
                                            <p:strVal val="#ppt_w"/>
                                          </p:val>
                                        </p:tav>
                                      </p:tavLst>
                                    </p:anim>
                                    <p:anim calcmode="lin" valueType="num">
                                      <p:cBhvr>
                                        <p:cTn id="574" dur="250" fill="hold"/>
                                        <p:tgtEl>
                                          <p:spTgt spid="2348"/>
                                        </p:tgtEl>
                                        <p:attrNameLst>
                                          <p:attrName>ppt_h</p:attrName>
                                        </p:attrNameLst>
                                      </p:cBhvr>
                                      <p:tavLst>
                                        <p:tav tm="0">
                                          <p:val>
                                            <p:strVal val="#ppt_h"/>
                                          </p:val>
                                        </p:tav>
                                        <p:tav tm="100000">
                                          <p:val>
                                            <p:strVal val="#ppt_h"/>
                                          </p:val>
                                        </p:tav>
                                      </p:tavLst>
                                    </p:anim>
                                    <p:animEffect transition="in" filter="fade">
                                      <p:cBhvr>
                                        <p:cTn id="575" dur="250"/>
                                        <p:tgtEl>
                                          <p:spTgt spid="2348"/>
                                        </p:tgtEl>
                                      </p:cBhvr>
                                    </p:animEffect>
                                  </p:childTnLst>
                                </p:cTn>
                              </p:par>
                              <p:par>
                                <p:cTn id="576" presetID="23" presetClass="exit" presetSubtype="272" fill="hold" nodeType="withEffect">
                                  <p:stCondLst>
                                    <p:cond delay="1195"/>
                                  </p:stCondLst>
                                  <p:childTnLst>
                                    <p:anim calcmode="lin" valueType="num">
                                      <p:cBhvr>
                                        <p:cTn id="577" dur="2000"/>
                                        <p:tgtEl>
                                          <p:spTgt spid="2348"/>
                                        </p:tgtEl>
                                        <p:attrNameLst>
                                          <p:attrName>ppt_w</p:attrName>
                                        </p:attrNameLst>
                                      </p:cBhvr>
                                      <p:tavLst>
                                        <p:tav tm="0">
                                          <p:val>
                                            <p:strVal val="ppt_w"/>
                                          </p:val>
                                        </p:tav>
                                        <p:tav tm="100000">
                                          <p:val>
                                            <p:strVal val="4/3*ppt_w"/>
                                          </p:val>
                                        </p:tav>
                                      </p:tavLst>
                                    </p:anim>
                                    <p:anim calcmode="lin" valueType="num">
                                      <p:cBhvr>
                                        <p:cTn id="578" dur="2000"/>
                                        <p:tgtEl>
                                          <p:spTgt spid="2348"/>
                                        </p:tgtEl>
                                        <p:attrNameLst>
                                          <p:attrName>ppt_h</p:attrName>
                                        </p:attrNameLst>
                                      </p:cBhvr>
                                      <p:tavLst>
                                        <p:tav tm="0">
                                          <p:val>
                                            <p:strVal val="ppt_h"/>
                                          </p:val>
                                        </p:tav>
                                        <p:tav tm="100000">
                                          <p:val>
                                            <p:strVal val="4/3*ppt_h"/>
                                          </p:val>
                                        </p:tav>
                                      </p:tavLst>
                                    </p:anim>
                                    <p:set>
                                      <p:cBhvr>
                                        <p:cTn id="579" dur="1" fill="hold">
                                          <p:stCondLst>
                                            <p:cond delay="1999"/>
                                          </p:stCondLst>
                                        </p:cTn>
                                        <p:tgtEl>
                                          <p:spTgt spid="2348"/>
                                        </p:tgtEl>
                                        <p:attrNameLst>
                                          <p:attrName>style.visibility</p:attrName>
                                        </p:attrNameLst>
                                      </p:cBhvr>
                                      <p:to>
                                        <p:strVal val="hidden"/>
                                      </p:to>
                                    </p:set>
                                  </p:childTnLst>
                                </p:cTn>
                              </p:par>
                              <p:par>
                                <p:cTn id="580" presetID="10" presetClass="exit" presetSubtype="0" fill="hold" nodeType="withEffect">
                                  <p:stCondLst>
                                    <p:cond delay="1195"/>
                                  </p:stCondLst>
                                  <p:childTnLst>
                                    <p:animEffect transition="out" filter="fade">
                                      <p:cBhvr>
                                        <p:cTn id="581" dur="2000"/>
                                        <p:tgtEl>
                                          <p:spTgt spid="2348"/>
                                        </p:tgtEl>
                                      </p:cBhvr>
                                    </p:animEffect>
                                    <p:set>
                                      <p:cBhvr>
                                        <p:cTn id="582" dur="1" fill="hold">
                                          <p:stCondLst>
                                            <p:cond delay="1999"/>
                                          </p:stCondLst>
                                        </p:cTn>
                                        <p:tgtEl>
                                          <p:spTgt spid="2348"/>
                                        </p:tgtEl>
                                        <p:attrNameLst>
                                          <p:attrName>style.visibility</p:attrName>
                                        </p:attrNameLst>
                                      </p:cBhvr>
                                      <p:to>
                                        <p:strVal val="hidden"/>
                                      </p:to>
                                    </p:set>
                                  </p:childTnLst>
                                </p:cTn>
                              </p:par>
                              <p:par>
                                <p:cTn id="583" presetID="6" presetClass="emph" presetSubtype="0" fill="hold" nodeType="withEffect">
                                  <p:stCondLst>
                                    <p:cond delay="1195"/>
                                  </p:stCondLst>
                                  <p:childTnLst>
                                    <p:animScale>
                                      <p:cBhvr>
                                        <p:cTn id="584" dur="2000" fill="hold"/>
                                        <p:tgtEl>
                                          <p:spTgt spid="2348"/>
                                        </p:tgtEl>
                                      </p:cBhvr>
                                      <p:by x="250000" y="250000"/>
                                    </p:animScale>
                                  </p:childTnLst>
                                </p:cTn>
                              </p:par>
                              <p:par>
                                <p:cTn id="585" presetID="42" presetClass="path" presetSubtype="0" decel="100000" fill="hold" nodeType="withEffect">
                                  <p:stCondLst>
                                    <p:cond delay="1195"/>
                                  </p:stCondLst>
                                  <p:childTnLst>
                                    <p:animMotion origin="layout" path="M -4.58333E-6 4.81481E-6 L -0.00325 -0.11899 " pathEditMode="relative" rAng="0" ptsTypes="AA">
                                      <p:cBhvr>
                                        <p:cTn id="586" dur="2000" fill="hold"/>
                                        <p:tgtEl>
                                          <p:spTgt spid="2348"/>
                                        </p:tgtEl>
                                        <p:attrNameLst>
                                          <p:attrName>ppt_x</p:attrName>
                                          <p:attrName>ppt_y</p:attrName>
                                        </p:attrNameLst>
                                      </p:cBhvr>
                                      <p:rCtr x="-169" y="-5949"/>
                                    </p:animMotion>
                                  </p:childTnLst>
                                </p:cTn>
                              </p:par>
                              <p:par>
                                <p:cTn id="587" presetID="55" presetClass="entr" presetSubtype="0" fill="hold" nodeType="withEffect">
                                  <p:stCondLst>
                                    <p:cond delay="1260"/>
                                  </p:stCondLst>
                                  <p:childTnLst>
                                    <p:set>
                                      <p:cBhvr>
                                        <p:cTn id="588" dur="1" fill="hold">
                                          <p:stCondLst>
                                            <p:cond delay="0"/>
                                          </p:stCondLst>
                                        </p:cTn>
                                        <p:tgtEl>
                                          <p:spTgt spid="2349"/>
                                        </p:tgtEl>
                                        <p:attrNameLst>
                                          <p:attrName>style.visibility</p:attrName>
                                        </p:attrNameLst>
                                      </p:cBhvr>
                                      <p:to>
                                        <p:strVal val="visible"/>
                                      </p:to>
                                    </p:set>
                                    <p:anim calcmode="lin" valueType="num">
                                      <p:cBhvr>
                                        <p:cTn id="589" dur="250" fill="hold"/>
                                        <p:tgtEl>
                                          <p:spTgt spid="2349"/>
                                        </p:tgtEl>
                                        <p:attrNameLst>
                                          <p:attrName>ppt_w</p:attrName>
                                        </p:attrNameLst>
                                      </p:cBhvr>
                                      <p:tavLst>
                                        <p:tav tm="0">
                                          <p:val>
                                            <p:strVal val="#ppt_w*0.70"/>
                                          </p:val>
                                        </p:tav>
                                        <p:tav tm="100000">
                                          <p:val>
                                            <p:strVal val="#ppt_w"/>
                                          </p:val>
                                        </p:tav>
                                      </p:tavLst>
                                    </p:anim>
                                    <p:anim calcmode="lin" valueType="num">
                                      <p:cBhvr>
                                        <p:cTn id="590" dur="250" fill="hold"/>
                                        <p:tgtEl>
                                          <p:spTgt spid="2349"/>
                                        </p:tgtEl>
                                        <p:attrNameLst>
                                          <p:attrName>ppt_h</p:attrName>
                                        </p:attrNameLst>
                                      </p:cBhvr>
                                      <p:tavLst>
                                        <p:tav tm="0">
                                          <p:val>
                                            <p:strVal val="#ppt_h"/>
                                          </p:val>
                                        </p:tav>
                                        <p:tav tm="100000">
                                          <p:val>
                                            <p:strVal val="#ppt_h"/>
                                          </p:val>
                                        </p:tav>
                                      </p:tavLst>
                                    </p:anim>
                                    <p:animEffect transition="in" filter="fade">
                                      <p:cBhvr>
                                        <p:cTn id="591" dur="250"/>
                                        <p:tgtEl>
                                          <p:spTgt spid="2349"/>
                                        </p:tgtEl>
                                      </p:cBhvr>
                                    </p:animEffect>
                                  </p:childTnLst>
                                </p:cTn>
                              </p:par>
                              <p:par>
                                <p:cTn id="592" presetID="23" presetClass="exit" presetSubtype="272" fill="hold" nodeType="withEffect">
                                  <p:stCondLst>
                                    <p:cond delay="1260"/>
                                  </p:stCondLst>
                                  <p:childTnLst>
                                    <p:anim calcmode="lin" valueType="num">
                                      <p:cBhvr>
                                        <p:cTn id="593" dur="2000"/>
                                        <p:tgtEl>
                                          <p:spTgt spid="2349"/>
                                        </p:tgtEl>
                                        <p:attrNameLst>
                                          <p:attrName>ppt_w</p:attrName>
                                        </p:attrNameLst>
                                      </p:cBhvr>
                                      <p:tavLst>
                                        <p:tav tm="0">
                                          <p:val>
                                            <p:strVal val="ppt_w"/>
                                          </p:val>
                                        </p:tav>
                                        <p:tav tm="100000">
                                          <p:val>
                                            <p:strVal val="4/3*ppt_w"/>
                                          </p:val>
                                        </p:tav>
                                      </p:tavLst>
                                    </p:anim>
                                    <p:anim calcmode="lin" valueType="num">
                                      <p:cBhvr>
                                        <p:cTn id="594" dur="2000"/>
                                        <p:tgtEl>
                                          <p:spTgt spid="2349"/>
                                        </p:tgtEl>
                                        <p:attrNameLst>
                                          <p:attrName>ppt_h</p:attrName>
                                        </p:attrNameLst>
                                      </p:cBhvr>
                                      <p:tavLst>
                                        <p:tav tm="0">
                                          <p:val>
                                            <p:strVal val="ppt_h"/>
                                          </p:val>
                                        </p:tav>
                                        <p:tav tm="100000">
                                          <p:val>
                                            <p:strVal val="4/3*ppt_h"/>
                                          </p:val>
                                        </p:tav>
                                      </p:tavLst>
                                    </p:anim>
                                    <p:set>
                                      <p:cBhvr>
                                        <p:cTn id="595" dur="1" fill="hold">
                                          <p:stCondLst>
                                            <p:cond delay="1999"/>
                                          </p:stCondLst>
                                        </p:cTn>
                                        <p:tgtEl>
                                          <p:spTgt spid="2349"/>
                                        </p:tgtEl>
                                        <p:attrNameLst>
                                          <p:attrName>style.visibility</p:attrName>
                                        </p:attrNameLst>
                                      </p:cBhvr>
                                      <p:to>
                                        <p:strVal val="hidden"/>
                                      </p:to>
                                    </p:set>
                                  </p:childTnLst>
                                </p:cTn>
                              </p:par>
                              <p:par>
                                <p:cTn id="596" presetID="10" presetClass="exit" presetSubtype="0" fill="hold" nodeType="withEffect">
                                  <p:stCondLst>
                                    <p:cond delay="1260"/>
                                  </p:stCondLst>
                                  <p:childTnLst>
                                    <p:animEffect transition="out" filter="fade">
                                      <p:cBhvr>
                                        <p:cTn id="597" dur="2000"/>
                                        <p:tgtEl>
                                          <p:spTgt spid="2349"/>
                                        </p:tgtEl>
                                      </p:cBhvr>
                                    </p:animEffect>
                                    <p:set>
                                      <p:cBhvr>
                                        <p:cTn id="598" dur="1" fill="hold">
                                          <p:stCondLst>
                                            <p:cond delay="1999"/>
                                          </p:stCondLst>
                                        </p:cTn>
                                        <p:tgtEl>
                                          <p:spTgt spid="2349"/>
                                        </p:tgtEl>
                                        <p:attrNameLst>
                                          <p:attrName>style.visibility</p:attrName>
                                        </p:attrNameLst>
                                      </p:cBhvr>
                                      <p:to>
                                        <p:strVal val="hidden"/>
                                      </p:to>
                                    </p:set>
                                  </p:childTnLst>
                                </p:cTn>
                              </p:par>
                              <p:par>
                                <p:cTn id="599" presetID="6" presetClass="emph" presetSubtype="0" fill="hold" nodeType="withEffect">
                                  <p:stCondLst>
                                    <p:cond delay="1260"/>
                                  </p:stCondLst>
                                  <p:childTnLst>
                                    <p:animScale>
                                      <p:cBhvr>
                                        <p:cTn id="600" dur="2000" fill="hold"/>
                                        <p:tgtEl>
                                          <p:spTgt spid="2349"/>
                                        </p:tgtEl>
                                      </p:cBhvr>
                                      <p:by x="250000" y="250000"/>
                                    </p:animScale>
                                  </p:childTnLst>
                                </p:cTn>
                              </p:par>
                              <p:par>
                                <p:cTn id="601" presetID="42" presetClass="path" presetSubtype="0" decel="100000" fill="hold" nodeType="withEffect">
                                  <p:stCondLst>
                                    <p:cond delay="1260"/>
                                  </p:stCondLst>
                                  <p:childTnLst>
                                    <p:animMotion origin="layout" path="M 6.25E-7 4.81481E-6 L -0.00326 -0.11899 " pathEditMode="relative" rAng="0" ptsTypes="AA">
                                      <p:cBhvr>
                                        <p:cTn id="602" dur="2000" fill="hold"/>
                                        <p:tgtEl>
                                          <p:spTgt spid="2349"/>
                                        </p:tgtEl>
                                        <p:attrNameLst>
                                          <p:attrName>ppt_x</p:attrName>
                                          <p:attrName>ppt_y</p:attrName>
                                        </p:attrNameLst>
                                      </p:cBhvr>
                                      <p:rCtr x="-169" y="-5949"/>
                                    </p:animMotion>
                                  </p:childTnLst>
                                </p:cTn>
                              </p:par>
                              <p:par>
                                <p:cTn id="603" presetID="55" presetClass="entr" presetSubtype="0" fill="hold" nodeType="withEffect">
                                  <p:stCondLst>
                                    <p:cond delay="1325"/>
                                  </p:stCondLst>
                                  <p:childTnLst>
                                    <p:set>
                                      <p:cBhvr>
                                        <p:cTn id="604" dur="1" fill="hold">
                                          <p:stCondLst>
                                            <p:cond delay="0"/>
                                          </p:stCondLst>
                                        </p:cTn>
                                        <p:tgtEl>
                                          <p:spTgt spid="2350"/>
                                        </p:tgtEl>
                                        <p:attrNameLst>
                                          <p:attrName>style.visibility</p:attrName>
                                        </p:attrNameLst>
                                      </p:cBhvr>
                                      <p:to>
                                        <p:strVal val="visible"/>
                                      </p:to>
                                    </p:set>
                                    <p:anim calcmode="lin" valueType="num">
                                      <p:cBhvr>
                                        <p:cTn id="605" dur="250" fill="hold"/>
                                        <p:tgtEl>
                                          <p:spTgt spid="2350"/>
                                        </p:tgtEl>
                                        <p:attrNameLst>
                                          <p:attrName>ppt_w</p:attrName>
                                        </p:attrNameLst>
                                      </p:cBhvr>
                                      <p:tavLst>
                                        <p:tav tm="0">
                                          <p:val>
                                            <p:strVal val="#ppt_w*0.70"/>
                                          </p:val>
                                        </p:tav>
                                        <p:tav tm="100000">
                                          <p:val>
                                            <p:strVal val="#ppt_w"/>
                                          </p:val>
                                        </p:tav>
                                      </p:tavLst>
                                    </p:anim>
                                    <p:anim calcmode="lin" valueType="num">
                                      <p:cBhvr>
                                        <p:cTn id="606" dur="250" fill="hold"/>
                                        <p:tgtEl>
                                          <p:spTgt spid="2350"/>
                                        </p:tgtEl>
                                        <p:attrNameLst>
                                          <p:attrName>ppt_h</p:attrName>
                                        </p:attrNameLst>
                                      </p:cBhvr>
                                      <p:tavLst>
                                        <p:tav tm="0">
                                          <p:val>
                                            <p:strVal val="#ppt_h"/>
                                          </p:val>
                                        </p:tav>
                                        <p:tav tm="100000">
                                          <p:val>
                                            <p:strVal val="#ppt_h"/>
                                          </p:val>
                                        </p:tav>
                                      </p:tavLst>
                                    </p:anim>
                                    <p:animEffect transition="in" filter="fade">
                                      <p:cBhvr>
                                        <p:cTn id="607" dur="250"/>
                                        <p:tgtEl>
                                          <p:spTgt spid="2350"/>
                                        </p:tgtEl>
                                      </p:cBhvr>
                                    </p:animEffect>
                                  </p:childTnLst>
                                </p:cTn>
                              </p:par>
                              <p:par>
                                <p:cTn id="608" presetID="23" presetClass="exit" presetSubtype="272" fill="hold" nodeType="withEffect">
                                  <p:stCondLst>
                                    <p:cond delay="1325"/>
                                  </p:stCondLst>
                                  <p:childTnLst>
                                    <p:anim calcmode="lin" valueType="num">
                                      <p:cBhvr>
                                        <p:cTn id="609" dur="2000"/>
                                        <p:tgtEl>
                                          <p:spTgt spid="2350"/>
                                        </p:tgtEl>
                                        <p:attrNameLst>
                                          <p:attrName>ppt_w</p:attrName>
                                        </p:attrNameLst>
                                      </p:cBhvr>
                                      <p:tavLst>
                                        <p:tav tm="0">
                                          <p:val>
                                            <p:strVal val="ppt_w"/>
                                          </p:val>
                                        </p:tav>
                                        <p:tav tm="100000">
                                          <p:val>
                                            <p:strVal val="4/3*ppt_w"/>
                                          </p:val>
                                        </p:tav>
                                      </p:tavLst>
                                    </p:anim>
                                    <p:anim calcmode="lin" valueType="num">
                                      <p:cBhvr>
                                        <p:cTn id="610" dur="2000"/>
                                        <p:tgtEl>
                                          <p:spTgt spid="2350"/>
                                        </p:tgtEl>
                                        <p:attrNameLst>
                                          <p:attrName>ppt_h</p:attrName>
                                        </p:attrNameLst>
                                      </p:cBhvr>
                                      <p:tavLst>
                                        <p:tav tm="0">
                                          <p:val>
                                            <p:strVal val="ppt_h"/>
                                          </p:val>
                                        </p:tav>
                                        <p:tav tm="100000">
                                          <p:val>
                                            <p:strVal val="4/3*ppt_h"/>
                                          </p:val>
                                        </p:tav>
                                      </p:tavLst>
                                    </p:anim>
                                    <p:set>
                                      <p:cBhvr>
                                        <p:cTn id="611" dur="1" fill="hold">
                                          <p:stCondLst>
                                            <p:cond delay="1999"/>
                                          </p:stCondLst>
                                        </p:cTn>
                                        <p:tgtEl>
                                          <p:spTgt spid="2350"/>
                                        </p:tgtEl>
                                        <p:attrNameLst>
                                          <p:attrName>style.visibility</p:attrName>
                                        </p:attrNameLst>
                                      </p:cBhvr>
                                      <p:to>
                                        <p:strVal val="hidden"/>
                                      </p:to>
                                    </p:set>
                                  </p:childTnLst>
                                </p:cTn>
                              </p:par>
                              <p:par>
                                <p:cTn id="612" presetID="10" presetClass="exit" presetSubtype="0" fill="hold" nodeType="withEffect">
                                  <p:stCondLst>
                                    <p:cond delay="1325"/>
                                  </p:stCondLst>
                                  <p:childTnLst>
                                    <p:animEffect transition="out" filter="fade">
                                      <p:cBhvr>
                                        <p:cTn id="613" dur="2000"/>
                                        <p:tgtEl>
                                          <p:spTgt spid="2350"/>
                                        </p:tgtEl>
                                      </p:cBhvr>
                                    </p:animEffect>
                                    <p:set>
                                      <p:cBhvr>
                                        <p:cTn id="614" dur="1" fill="hold">
                                          <p:stCondLst>
                                            <p:cond delay="1999"/>
                                          </p:stCondLst>
                                        </p:cTn>
                                        <p:tgtEl>
                                          <p:spTgt spid="2350"/>
                                        </p:tgtEl>
                                        <p:attrNameLst>
                                          <p:attrName>style.visibility</p:attrName>
                                        </p:attrNameLst>
                                      </p:cBhvr>
                                      <p:to>
                                        <p:strVal val="hidden"/>
                                      </p:to>
                                    </p:set>
                                  </p:childTnLst>
                                </p:cTn>
                              </p:par>
                              <p:par>
                                <p:cTn id="615" presetID="6" presetClass="emph" presetSubtype="0" fill="hold" nodeType="withEffect">
                                  <p:stCondLst>
                                    <p:cond delay="1325"/>
                                  </p:stCondLst>
                                  <p:childTnLst>
                                    <p:animScale>
                                      <p:cBhvr>
                                        <p:cTn id="616" dur="2000" fill="hold"/>
                                        <p:tgtEl>
                                          <p:spTgt spid="2350"/>
                                        </p:tgtEl>
                                      </p:cBhvr>
                                      <p:by x="250000" y="250000"/>
                                    </p:animScale>
                                  </p:childTnLst>
                                </p:cTn>
                              </p:par>
                              <p:par>
                                <p:cTn id="617" presetID="42" presetClass="path" presetSubtype="0" decel="100000" fill="hold" nodeType="withEffect">
                                  <p:stCondLst>
                                    <p:cond delay="1325"/>
                                  </p:stCondLst>
                                  <p:childTnLst>
                                    <p:animMotion origin="layout" path="M 3.75E-6 4.81481E-6 L -0.00326 -0.11899 " pathEditMode="relative" rAng="0" ptsTypes="AA">
                                      <p:cBhvr>
                                        <p:cTn id="618" dur="2000" fill="hold"/>
                                        <p:tgtEl>
                                          <p:spTgt spid="2350"/>
                                        </p:tgtEl>
                                        <p:attrNameLst>
                                          <p:attrName>ppt_x</p:attrName>
                                          <p:attrName>ppt_y</p:attrName>
                                        </p:attrNameLst>
                                      </p:cBhvr>
                                      <p:rCtr x="-169" y="-5949"/>
                                    </p:animMotion>
                                  </p:childTnLst>
                                </p:cTn>
                              </p:par>
                              <p:par>
                                <p:cTn id="619" presetID="55" presetClass="entr" presetSubtype="0" fill="hold" nodeType="withEffect">
                                  <p:stCondLst>
                                    <p:cond delay="1390"/>
                                  </p:stCondLst>
                                  <p:childTnLst>
                                    <p:set>
                                      <p:cBhvr>
                                        <p:cTn id="620" dur="1" fill="hold">
                                          <p:stCondLst>
                                            <p:cond delay="0"/>
                                          </p:stCondLst>
                                        </p:cTn>
                                        <p:tgtEl>
                                          <p:spTgt spid="2351"/>
                                        </p:tgtEl>
                                        <p:attrNameLst>
                                          <p:attrName>style.visibility</p:attrName>
                                        </p:attrNameLst>
                                      </p:cBhvr>
                                      <p:to>
                                        <p:strVal val="visible"/>
                                      </p:to>
                                    </p:set>
                                    <p:anim calcmode="lin" valueType="num">
                                      <p:cBhvr>
                                        <p:cTn id="621" dur="250" fill="hold"/>
                                        <p:tgtEl>
                                          <p:spTgt spid="2351"/>
                                        </p:tgtEl>
                                        <p:attrNameLst>
                                          <p:attrName>ppt_w</p:attrName>
                                        </p:attrNameLst>
                                      </p:cBhvr>
                                      <p:tavLst>
                                        <p:tav tm="0">
                                          <p:val>
                                            <p:strVal val="#ppt_w*0.70"/>
                                          </p:val>
                                        </p:tav>
                                        <p:tav tm="100000">
                                          <p:val>
                                            <p:strVal val="#ppt_w"/>
                                          </p:val>
                                        </p:tav>
                                      </p:tavLst>
                                    </p:anim>
                                    <p:anim calcmode="lin" valueType="num">
                                      <p:cBhvr>
                                        <p:cTn id="622" dur="250" fill="hold"/>
                                        <p:tgtEl>
                                          <p:spTgt spid="2351"/>
                                        </p:tgtEl>
                                        <p:attrNameLst>
                                          <p:attrName>ppt_h</p:attrName>
                                        </p:attrNameLst>
                                      </p:cBhvr>
                                      <p:tavLst>
                                        <p:tav tm="0">
                                          <p:val>
                                            <p:strVal val="#ppt_h"/>
                                          </p:val>
                                        </p:tav>
                                        <p:tav tm="100000">
                                          <p:val>
                                            <p:strVal val="#ppt_h"/>
                                          </p:val>
                                        </p:tav>
                                      </p:tavLst>
                                    </p:anim>
                                    <p:animEffect transition="in" filter="fade">
                                      <p:cBhvr>
                                        <p:cTn id="623" dur="250"/>
                                        <p:tgtEl>
                                          <p:spTgt spid="2351"/>
                                        </p:tgtEl>
                                      </p:cBhvr>
                                    </p:animEffect>
                                  </p:childTnLst>
                                </p:cTn>
                              </p:par>
                              <p:par>
                                <p:cTn id="624" presetID="23" presetClass="exit" presetSubtype="272" fill="hold" nodeType="withEffect">
                                  <p:stCondLst>
                                    <p:cond delay="1390"/>
                                  </p:stCondLst>
                                  <p:childTnLst>
                                    <p:anim calcmode="lin" valueType="num">
                                      <p:cBhvr>
                                        <p:cTn id="625" dur="2000"/>
                                        <p:tgtEl>
                                          <p:spTgt spid="2351"/>
                                        </p:tgtEl>
                                        <p:attrNameLst>
                                          <p:attrName>ppt_w</p:attrName>
                                        </p:attrNameLst>
                                      </p:cBhvr>
                                      <p:tavLst>
                                        <p:tav tm="0">
                                          <p:val>
                                            <p:strVal val="ppt_w"/>
                                          </p:val>
                                        </p:tav>
                                        <p:tav tm="100000">
                                          <p:val>
                                            <p:strVal val="4/3*ppt_w"/>
                                          </p:val>
                                        </p:tav>
                                      </p:tavLst>
                                    </p:anim>
                                    <p:anim calcmode="lin" valueType="num">
                                      <p:cBhvr>
                                        <p:cTn id="626" dur="2000"/>
                                        <p:tgtEl>
                                          <p:spTgt spid="2351"/>
                                        </p:tgtEl>
                                        <p:attrNameLst>
                                          <p:attrName>ppt_h</p:attrName>
                                        </p:attrNameLst>
                                      </p:cBhvr>
                                      <p:tavLst>
                                        <p:tav tm="0">
                                          <p:val>
                                            <p:strVal val="ppt_h"/>
                                          </p:val>
                                        </p:tav>
                                        <p:tav tm="100000">
                                          <p:val>
                                            <p:strVal val="4/3*ppt_h"/>
                                          </p:val>
                                        </p:tav>
                                      </p:tavLst>
                                    </p:anim>
                                    <p:set>
                                      <p:cBhvr>
                                        <p:cTn id="627" dur="1" fill="hold">
                                          <p:stCondLst>
                                            <p:cond delay="1999"/>
                                          </p:stCondLst>
                                        </p:cTn>
                                        <p:tgtEl>
                                          <p:spTgt spid="2351"/>
                                        </p:tgtEl>
                                        <p:attrNameLst>
                                          <p:attrName>style.visibility</p:attrName>
                                        </p:attrNameLst>
                                      </p:cBhvr>
                                      <p:to>
                                        <p:strVal val="hidden"/>
                                      </p:to>
                                    </p:set>
                                  </p:childTnLst>
                                </p:cTn>
                              </p:par>
                              <p:par>
                                <p:cTn id="628" presetID="10" presetClass="exit" presetSubtype="0" fill="hold" nodeType="withEffect">
                                  <p:stCondLst>
                                    <p:cond delay="1390"/>
                                  </p:stCondLst>
                                  <p:childTnLst>
                                    <p:animEffect transition="out" filter="fade">
                                      <p:cBhvr>
                                        <p:cTn id="629" dur="2000"/>
                                        <p:tgtEl>
                                          <p:spTgt spid="2351"/>
                                        </p:tgtEl>
                                      </p:cBhvr>
                                    </p:animEffect>
                                    <p:set>
                                      <p:cBhvr>
                                        <p:cTn id="630" dur="1" fill="hold">
                                          <p:stCondLst>
                                            <p:cond delay="1999"/>
                                          </p:stCondLst>
                                        </p:cTn>
                                        <p:tgtEl>
                                          <p:spTgt spid="2351"/>
                                        </p:tgtEl>
                                        <p:attrNameLst>
                                          <p:attrName>style.visibility</p:attrName>
                                        </p:attrNameLst>
                                      </p:cBhvr>
                                      <p:to>
                                        <p:strVal val="hidden"/>
                                      </p:to>
                                    </p:set>
                                  </p:childTnLst>
                                </p:cTn>
                              </p:par>
                              <p:par>
                                <p:cTn id="631" presetID="6" presetClass="emph" presetSubtype="0" fill="hold" nodeType="withEffect">
                                  <p:stCondLst>
                                    <p:cond delay="1390"/>
                                  </p:stCondLst>
                                  <p:childTnLst>
                                    <p:animScale>
                                      <p:cBhvr>
                                        <p:cTn id="632" dur="2000" fill="hold"/>
                                        <p:tgtEl>
                                          <p:spTgt spid="2351"/>
                                        </p:tgtEl>
                                      </p:cBhvr>
                                      <p:by x="250000" y="250000"/>
                                    </p:animScale>
                                  </p:childTnLst>
                                </p:cTn>
                              </p:par>
                              <p:par>
                                <p:cTn id="633" presetID="42" presetClass="path" presetSubtype="0" decel="100000" fill="hold" nodeType="withEffect">
                                  <p:stCondLst>
                                    <p:cond delay="1390"/>
                                  </p:stCondLst>
                                  <p:childTnLst>
                                    <p:animMotion origin="layout" path="M -1.66667E-6 4.81481E-6 L -0.00325 -0.11899 " pathEditMode="relative" rAng="0" ptsTypes="AA">
                                      <p:cBhvr>
                                        <p:cTn id="634" dur="2000" fill="hold"/>
                                        <p:tgtEl>
                                          <p:spTgt spid="2351"/>
                                        </p:tgtEl>
                                        <p:attrNameLst>
                                          <p:attrName>ppt_x</p:attrName>
                                          <p:attrName>ppt_y</p:attrName>
                                        </p:attrNameLst>
                                      </p:cBhvr>
                                      <p:rCtr x="-169" y="-5949"/>
                                    </p:animMotion>
                                  </p:childTnLst>
                                </p:cTn>
                              </p:par>
                              <p:par>
                                <p:cTn id="635" presetID="55" presetClass="entr" presetSubtype="0" fill="hold" nodeType="withEffect">
                                  <p:stCondLst>
                                    <p:cond delay="1455"/>
                                  </p:stCondLst>
                                  <p:childTnLst>
                                    <p:set>
                                      <p:cBhvr>
                                        <p:cTn id="636" dur="1" fill="hold">
                                          <p:stCondLst>
                                            <p:cond delay="0"/>
                                          </p:stCondLst>
                                        </p:cTn>
                                        <p:tgtEl>
                                          <p:spTgt spid="2352"/>
                                        </p:tgtEl>
                                        <p:attrNameLst>
                                          <p:attrName>style.visibility</p:attrName>
                                        </p:attrNameLst>
                                      </p:cBhvr>
                                      <p:to>
                                        <p:strVal val="visible"/>
                                      </p:to>
                                    </p:set>
                                    <p:anim calcmode="lin" valueType="num">
                                      <p:cBhvr>
                                        <p:cTn id="637" dur="250" fill="hold"/>
                                        <p:tgtEl>
                                          <p:spTgt spid="2352"/>
                                        </p:tgtEl>
                                        <p:attrNameLst>
                                          <p:attrName>ppt_w</p:attrName>
                                        </p:attrNameLst>
                                      </p:cBhvr>
                                      <p:tavLst>
                                        <p:tav tm="0">
                                          <p:val>
                                            <p:strVal val="#ppt_w*0.70"/>
                                          </p:val>
                                        </p:tav>
                                        <p:tav tm="100000">
                                          <p:val>
                                            <p:strVal val="#ppt_w"/>
                                          </p:val>
                                        </p:tav>
                                      </p:tavLst>
                                    </p:anim>
                                    <p:anim calcmode="lin" valueType="num">
                                      <p:cBhvr>
                                        <p:cTn id="638" dur="250" fill="hold"/>
                                        <p:tgtEl>
                                          <p:spTgt spid="2352"/>
                                        </p:tgtEl>
                                        <p:attrNameLst>
                                          <p:attrName>ppt_h</p:attrName>
                                        </p:attrNameLst>
                                      </p:cBhvr>
                                      <p:tavLst>
                                        <p:tav tm="0">
                                          <p:val>
                                            <p:strVal val="#ppt_h"/>
                                          </p:val>
                                        </p:tav>
                                        <p:tav tm="100000">
                                          <p:val>
                                            <p:strVal val="#ppt_h"/>
                                          </p:val>
                                        </p:tav>
                                      </p:tavLst>
                                    </p:anim>
                                    <p:animEffect transition="in" filter="fade">
                                      <p:cBhvr>
                                        <p:cTn id="639" dur="250"/>
                                        <p:tgtEl>
                                          <p:spTgt spid="2352"/>
                                        </p:tgtEl>
                                      </p:cBhvr>
                                    </p:animEffect>
                                  </p:childTnLst>
                                </p:cTn>
                              </p:par>
                              <p:par>
                                <p:cTn id="640" presetID="23" presetClass="exit" presetSubtype="272" fill="hold" nodeType="withEffect">
                                  <p:stCondLst>
                                    <p:cond delay="1455"/>
                                  </p:stCondLst>
                                  <p:childTnLst>
                                    <p:anim calcmode="lin" valueType="num">
                                      <p:cBhvr>
                                        <p:cTn id="641" dur="2000"/>
                                        <p:tgtEl>
                                          <p:spTgt spid="2352"/>
                                        </p:tgtEl>
                                        <p:attrNameLst>
                                          <p:attrName>ppt_w</p:attrName>
                                        </p:attrNameLst>
                                      </p:cBhvr>
                                      <p:tavLst>
                                        <p:tav tm="0">
                                          <p:val>
                                            <p:strVal val="ppt_w"/>
                                          </p:val>
                                        </p:tav>
                                        <p:tav tm="100000">
                                          <p:val>
                                            <p:strVal val="4/3*ppt_w"/>
                                          </p:val>
                                        </p:tav>
                                      </p:tavLst>
                                    </p:anim>
                                    <p:anim calcmode="lin" valueType="num">
                                      <p:cBhvr>
                                        <p:cTn id="642" dur="2000"/>
                                        <p:tgtEl>
                                          <p:spTgt spid="2352"/>
                                        </p:tgtEl>
                                        <p:attrNameLst>
                                          <p:attrName>ppt_h</p:attrName>
                                        </p:attrNameLst>
                                      </p:cBhvr>
                                      <p:tavLst>
                                        <p:tav tm="0">
                                          <p:val>
                                            <p:strVal val="ppt_h"/>
                                          </p:val>
                                        </p:tav>
                                        <p:tav tm="100000">
                                          <p:val>
                                            <p:strVal val="4/3*ppt_h"/>
                                          </p:val>
                                        </p:tav>
                                      </p:tavLst>
                                    </p:anim>
                                    <p:set>
                                      <p:cBhvr>
                                        <p:cTn id="643" dur="1" fill="hold">
                                          <p:stCondLst>
                                            <p:cond delay="1999"/>
                                          </p:stCondLst>
                                        </p:cTn>
                                        <p:tgtEl>
                                          <p:spTgt spid="2352"/>
                                        </p:tgtEl>
                                        <p:attrNameLst>
                                          <p:attrName>style.visibility</p:attrName>
                                        </p:attrNameLst>
                                      </p:cBhvr>
                                      <p:to>
                                        <p:strVal val="hidden"/>
                                      </p:to>
                                    </p:set>
                                  </p:childTnLst>
                                </p:cTn>
                              </p:par>
                              <p:par>
                                <p:cTn id="644" presetID="10" presetClass="exit" presetSubtype="0" fill="hold" nodeType="withEffect">
                                  <p:stCondLst>
                                    <p:cond delay="1455"/>
                                  </p:stCondLst>
                                  <p:childTnLst>
                                    <p:animEffect transition="out" filter="fade">
                                      <p:cBhvr>
                                        <p:cTn id="645" dur="2000"/>
                                        <p:tgtEl>
                                          <p:spTgt spid="2352"/>
                                        </p:tgtEl>
                                      </p:cBhvr>
                                    </p:animEffect>
                                    <p:set>
                                      <p:cBhvr>
                                        <p:cTn id="646" dur="1" fill="hold">
                                          <p:stCondLst>
                                            <p:cond delay="1999"/>
                                          </p:stCondLst>
                                        </p:cTn>
                                        <p:tgtEl>
                                          <p:spTgt spid="2352"/>
                                        </p:tgtEl>
                                        <p:attrNameLst>
                                          <p:attrName>style.visibility</p:attrName>
                                        </p:attrNameLst>
                                      </p:cBhvr>
                                      <p:to>
                                        <p:strVal val="hidden"/>
                                      </p:to>
                                    </p:set>
                                  </p:childTnLst>
                                </p:cTn>
                              </p:par>
                              <p:par>
                                <p:cTn id="647" presetID="6" presetClass="emph" presetSubtype="0" fill="hold" nodeType="withEffect">
                                  <p:stCondLst>
                                    <p:cond delay="1455"/>
                                  </p:stCondLst>
                                  <p:childTnLst>
                                    <p:animScale>
                                      <p:cBhvr>
                                        <p:cTn id="648" dur="2000" fill="hold"/>
                                        <p:tgtEl>
                                          <p:spTgt spid="2352"/>
                                        </p:tgtEl>
                                      </p:cBhvr>
                                      <p:by x="250000" y="250000"/>
                                    </p:animScale>
                                  </p:childTnLst>
                                </p:cTn>
                              </p:par>
                              <p:par>
                                <p:cTn id="649" presetID="42" presetClass="path" presetSubtype="0" decel="100000" fill="hold" nodeType="withEffect">
                                  <p:stCondLst>
                                    <p:cond delay="1455"/>
                                  </p:stCondLst>
                                  <p:childTnLst>
                                    <p:animMotion origin="layout" path="M 3.54167E-6 4.81481E-6 L -0.00326 -0.11899 " pathEditMode="relative" rAng="0" ptsTypes="AA">
                                      <p:cBhvr>
                                        <p:cTn id="650" dur="2000" fill="hold"/>
                                        <p:tgtEl>
                                          <p:spTgt spid="2352"/>
                                        </p:tgtEl>
                                        <p:attrNameLst>
                                          <p:attrName>ppt_x</p:attrName>
                                          <p:attrName>ppt_y</p:attrName>
                                        </p:attrNameLst>
                                      </p:cBhvr>
                                      <p:rCtr x="-169" y="-5949"/>
                                    </p:animMotion>
                                  </p:childTnLst>
                                </p:cTn>
                              </p:par>
                              <p:par>
                                <p:cTn id="651" presetID="55" presetClass="entr" presetSubtype="0" fill="hold" nodeType="withEffect">
                                  <p:stCondLst>
                                    <p:cond delay="1520"/>
                                  </p:stCondLst>
                                  <p:childTnLst>
                                    <p:set>
                                      <p:cBhvr>
                                        <p:cTn id="652" dur="1" fill="hold">
                                          <p:stCondLst>
                                            <p:cond delay="0"/>
                                          </p:stCondLst>
                                        </p:cTn>
                                        <p:tgtEl>
                                          <p:spTgt spid="2353"/>
                                        </p:tgtEl>
                                        <p:attrNameLst>
                                          <p:attrName>style.visibility</p:attrName>
                                        </p:attrNameLst>
                                      </p:cBhvr>
                                      <p:to>
                                        <p:strVal val="visible"/>
                                      </p:to>
                                    </p:set>
                                    <p:anim calcmode="lin" valueType="num">
                                      <p:cBhvr>
                                        <p:cTn id="653" dur="250" fill="hold"/>
                                        <p:tgtEl>
                                          <p:spTgt spid="2353"/>
                                        </p:tgtEl>
                                        <p:attrNameLst>
                                          <p:attrName>ppt_w</p:attrName>
                                        </p:attrNameLst>
                                      </p:cBhvr>
                                      <p:tavLst>
                                        <p:tav tm="0">
                                          <p:val>
                                            <p:strVal val="#ppt_w*0.70"/>
                                          </p:val>
                                        </p:tav>
                                        <p:tav tm="100000">
                                          <p:val>
                                            <p:strVal val="#ppt_w"/>
                                          </p:val>
                                        </p:tav>
                                      </p:tavLst>
                                    </p:anim>
                                    <p:anim calcmode="lin" valueType="num">
                                      <p:cBhvr>
                                        <p:cTn id="654" dur="250" fill="hold"/>
                                        <p:tgtEl>
                                          <p:spTgt spid="2353"/>
                                        </p:tgtEl>
                                        <p:attrNameLst>
                                          <p:attrName>ppt_h</p:attrName>
                                        </p:attrNameLst>
                                      </p:cBhvr>
                                      <p:tavLst>
                                        <p:tav tm="0">
                                          <p:val>
                                            <p:strVal val="#ppt_h"/>
                                          </p:val>
                                        </p:tav>
                                        <p:tav tm="100000">
                                          <p:val>
                                            <p:strVal val="#ppt_h"/>
                                          </p:val>
                                        </p:tav>
                                      </p:tavLst>
                                    </p:anim>
                                    <p:animEffect transition="in" filter="fade">
                                      <p:cBhvr>
                                        <p:cTn id="655" dur="250"/>
                                        <p:tgtEl>
                                          <p:spTgt spid="2353"/>
                                        </p:tgtEl>
                                      </p:cBhvr>
                                    </p:animEffect>
                                  </p:childTnLst>
                                </p:cTn>
                              </p:par>
                              <p:par>
                                <p:cTn id="656" presetID="23" presetClass="exit" presetSubtype="272" fill="hold" nodeType="withEffect">
                                  <p:stCondLst>
                                    <p:cond delay="1520"/>
                                  </p:stCondLst>
                                  <p:childTnLst>
                                    <p:anim calcmode="lin" valueType="num">
                                      <p:cBhvr>
                                        <p:cTn id="657" dur="2000"/>
                                        <p:tgtEl>
                                          <p:spTgt spid="2353"/>
                                        </p:tgtEl>
                                        <p:attrNameLst>
                                          <p:attrName>ppt_w</p:attrName>
                                        </p:attrNameLst>
                                      </p:cBhvr>
                                      <p:tavLst>
                                        <p:tav tm="0">
                                          <p:val>
                                            <p:strVal val="ppt_w"/>
                                          </p:val>
                                        </p:tav>
                                        <p:tav tm="100000">
                                          <p:val>
                                            <p:strVal val="4/3*ppt_w"/>
                                          </p:val>
                                        </p:tav>
                                      </p:tavLst>
                                    </p:anim>
                                    <p:anim calcmode="lin" valueType="num">
                                      <p:cBhvr>
                                        <p:cTn id="658" dur="2000"/>
                                        <p:tgtEl>
                                          <p:spTgt spid="2353"/>
                                        </p:tgtEl>
                                        <p:attrNameLst>
                                          <p:attrName>ppt_h</p:attrName>
                                        </p:attrNameLst>
                                      </p:cBhvr>
                                      <p:tavLst>
                                        <p:tav tm="0">
                                          <p:val>
                                            <p:strVal val="ppt_h"/>
                                          </p:val>
                                        </p:tav>
                                        <p:tav tm="100000">
                                          <p:val>
                                            <p:strVal val="4/3*ppt_h"/>
                                          </p:val>
                                        </p:tav>
                                      </p:tavLst>
                                    </p:anim>
                                    <p:set>
                                      <p:cBhvr>
                                        <p:cTn id="659" dur="1" fill="hold">
                                          <p:stCondLst>
                                            <p:cond delay="1999"/>
                                          </p:stCondLst>
                                        </p:cTn>
                                        <p:tgtEl>
                                          <p:spTgt spid="2353"/>
                                        </p:tgtEl>
                                        <p:attrNameLst>
                                          <p:attrName>style.visibility</p:attrName>
                                        </p:attrNameLst>
                                      </p:cBhvr>
                                      <p:to>
                                        <p:strVal val="hidden"/>
                                      </p:to>
                                    </p:set>
                                  </p:childTnLst>
                                </p:cTn>
                              </p:par>
                              <p:par>
                                <p:cTn id="660" presetID="10" presetClass="exit" presetSubtype="0" fill="hold" nodeType="withEffect">
                                  <p:stCondLst>
                                    <p:cond delay="1520"/>
                                  </p:stCondLst>
                                  <p:childTnLst>
                                    <p:animEffect transition="out" filter="fade">
                                      <p:cBhvr>
                                        <p:cTn id="661" dur="2000"/>
                                        <p:tgtEl>
                                          <p:spTgt spid="2353"/>
                                        </p:tgtEl>
                                      </p:cBhvr>
                                    </p:animEffect>
                                    <p:set>
                                      <p:cBhvr>
                                        <p:cTn id="662" dur="1" fill="hold">
                                          <p:stCondLst>
                                            <p:cond delay="1999"/>
                                          </p:stCondLst>
                                        </p:cTn>
                                        <p:tgtEl>
                                          <p:spTgt spid="2353"/>
                                        </p:tgtEl>
                                        <p:attrNameLst>
                                          <p:attrName>style.visibility</p:attrName>
                                        </p:attrNameLst>
                                      </p:cBhvr>
                                      <p:to>
                                        <p:strVal val="hidden"/>
                                      </p:to>
                                    </p:set>
                                  </p:childTnLst>
                                </p:cTn>
                              </p:par>
                              <p:par>
                                <p:cTn id="663" presetID="6" presetClass="emph" presetSubtype="0" fill="hold" nodeType="withEffect">
                                  <p:stCondLst>
                                    <p:cond delay="1520"/>
                                  </p:stCondLst>
                                  <p:childTnLst>
                                    <p:animScale>
                                      <p:cBhvr>
                                        <p:cTn id="664" dur="2000" fill="hold"/>
                                        <p:tgtEl>
                                          <p:spTgt spid="2353"/>
                                        </p:tgtEl>
                                      </p:cBhvr>
                                      <p:by x="250000" y="250000"/>
                                    </p:animScale>
                                  </p:childTnLst>
                                </p:cTn>
                              </p:par>
                              <p:par>
                                <p:cTn id="665" presetID="42" presetClass="path" presetSubtype="0" decel="100000" fill="hold" nodeType="withEffect">
                                  <p:stCondLst>
                                    <p:cond delay="1520"/>
                                  </p:stCondLst>
                                  <p:childTnLst>
                                    <p:animMotion origin="layout" path="M 1.25E-6 4.81481E-6 L -0.00326 -0.11899 " pathEditMode="relative" rAng="0" ptsTypes="AA">
                                      <p:cBhvr>
                                        <p:cTn id="666" dur="2000" fill="hold"/>
                                        <p:tgtEl>
                                          <p:spTgt spid="2353"/>
                                        </p:tgtEl>
                                        <p:attrNameLst>
                                          <p:attrName>ppt_x</p:attrName>
                                          <p:attrName>ppt_y</p:attrName>
                                        </p:attrNameLst>
                                      </p:cBhvr>
                                      <p:rCtr x="-169" y="-5949"/>
                                    </p:animMotion>
                                  </p:childTnLst>
                                </p:cTn>
                              </p:par>
                              <p:par>
                                <p:cTn id="667" presetID="55" presetClass="entr" presetSubtype="0" fill="hold" nodeType="withEffect">
                                  <p:stCondLst>
                                    <p:cond delay="1585"/>
                                  </p:stCondLst>
                                  <p:childTnLst>
                                    <p:set>
                                      <p:cBhvr>
                                        <p:cTn id="668" dur="1" fill="hold">
                                          <p:stCondLst>
                                            <p:cond delay="0"/>
                                          </p:stCondLst>
                                        </p:cTn>
                                        <p:tgtEl>
                                          <p:spTgt spid="2354"/>
                                        </p:tgtEl>
                                        <p:attrNameLst>
                                          <p:attrName>style.visibility</p:attrName>
                                        </p:attrNameLst>
                                      </p:cBhvr>
                                      <p:to>
                                        <p:strVal val="visible"/>
                                      </p:to>
                                    </p:set>
                                    <p:anim calcmode="lin" valueType="num">
                                      <p:cBhvr>
                                        <p:cTn id="669" dur="250" fill="hold"/>
                                        <p:tgtEl>
                                          <p:spTgt spid="2354"/>
                                        </p:tgtEl>
                                        <p:attrNameLst>
                                          <p:attrName>ppt_w</p:attrName>
                                        </p:attrNameLst>
                                      </p:cBhvr>
                                      <p:tavLst>
                                        <p:tav tm="0">
                                          <p:val>
                                            <p:strVal val="#ppt_w*0.70"/>
                                          </p:val>
                                        </p:tav>
                                        <p:tav tm="100000">
                                          <p:val>
                                            <p:strVal val="#ppt_w"/>
                                          </p:val>
                                        </p:tav>
                                      </p:tavLst>
                                    </p:anim>
                                    <p:anim calcmode="lin" valueType="num">
                                      <p:cBhvr>
                                        <p:cTn id="670" dur="250" fill="hold"/>
                                        <p:tgtEl>
                                          <p:spTgt spid="2354"/>
                                        </p:tgtEl>
                                        <p:attrNameLst>
                                          <p:attrName>ppt_h</p:attrName>
                                        </p:attrNameLst>
                                      </p:cBhvr>
                                      <p:tavLst>
                                        <p:tav tm="0">
                                          <p:val>
                                            <p:strVal val="#ppt_h"/>
                                          </p:val>
                                        </p:tav>
                                        <p:tav tm="100000">
                                          <p:val>
                                            <p:strVal val="#ppt_h"/>
                                          </p:val>
                                        </p:tav>
                                      </p:tavLst>
                                    </p:anim>
                                    <p:animEffect transition="in" filter="fade">
                                      <p:cBhvr>
                                        <p:cTn id="671" dur="250"/>
                                        <p:tgtEl>
                                          <p:spTgt spid="2354"/>
                                        </p:tgtEl>
                                      </p:cBhvr>
                                    </p:animEffect>
                                  </p:childTnLst>
                                </p:cTn>
                              </p:par>
                              <p:par>
                                <p:cTn id="672" presetID="23" presetClass="exit" presetSubtype="272" fill="hold" nodeType="withEffect">
                                  <p:stCondLst>
                                    <p:cond delay="1585"/>
                                  </p:stCondLst>
                                  <p:childTnLst>
                                    <p:anim calcmode="lin" valueType="num">
                                      <p:cBhvr>
                                        <p:cTn id="673" dur="2000"/>
                                        <p:tgtEl>
                                          <p:spTgt spid="2354"/>
                                        </p:tgtEl>
                                        <p:attrNameLst>
                                          <p:attrName>ppt_w</p:attrName>
                                        </p:attrNameLst>
                                      </p:cBhvr>
                                      <p:tavLst>
                                        <p:tav tm="0">
                                          <p:val>
                                            <p:strVal val="ppt_w"/>
                                          </p:val>
                                        </p:tav>
                                        <p:tav tm="100000">
                                          <p:val>
                                            <p:strVal val="4/3*ppt_w"/>
                                          </p:val>
                                        </p:tav>
                                      </p:tavLst>
                                    </p:anim>
                                    <p:anim calcmode="lin" valueType="num">
                                      <p:cBhvr>
                                        <p:cTn id="674" dur="2000"/>
                                        <p:tgtEl>
                                          <p:spTgt spid="2354"/>
                                        </p:tgtEl>
                                        <p:attrNameLst>
                                          <p:attrName>ppt_h</p:attrName>
                                        </p:attrNameLst>
                                      </p:cBhvr>
                                      <p:tavLst>
                                        <p:tav tm="0">
                                          <p:val>
                                            <p:strVal val="ppt_h"/>
                                          </p:val>
                                        </p:tav>
                                        <p:tav tm="100000">
                                          <p:val>
                                            <p:strVal val="4/3*ppt_h"/>
                                          </p:val>
                                        </p:tav>
                                      </p:tavLst>
                                    </p:anim>
                                    <p:set>
                                      <p:cBhvr>
                                        <p:cTn id="675" dur="1" fill="hold">
                                          <p:stCondLst>
                                            <p:cond delay="1999"/>
                                          </p:stCondLst>
                                        </p:cTn>
                                        <p:tgtEl>
                                          <p:spTgt spid="2354"/>
                                        </p:tgtEl>
                                        <p:attrNameLst>
                                          <p:attrName>style.visibility</p:attrName>
                                        </p:attrNameLst>
                                      </p:cBhvr>
                                      <p:to>
                                        <p:strVal val="hidden"/>
                                      </p:to>
                                    </p:set>
                                  </p:childTnLst>
                                </p:cTn>
                              </p:par>
                              <p:par>
                                <p:cTn id="676" presetID="10" presetClass="exit" presetSubtype="0" fill="hold" nodeType="withEffect">
                                  <p:stCondLst>
                                    <p:cond delay="1585"/>
                                  </p:stCondLst>
                                  <p:childTnLst>
                                    <p:animEffect transition="out" filter="fade">
                                      <p:cBhvr>
                                        <p:cTn id="677" dur="2000"/>
                                        <p:tgtEl>
                                          <p:spTgt spid="2354"/>
                                        </p:tgtEl>
                                      </p:cBhvr>
                                    </p:animEffect>
                                    <p:set>
                                      <p:cBhvr>
                                        <p:cTn id="678" dur="1" fill="hold">
                                          <p:stCondLst>
                                            <p:cond delay="1999"/>
                                          </p:stCondLst>
                                        </p:cTn>
                                        <p:tgtEl>
                                          <p:spTgt spid="2354"/>
                                        </p:tgtEl>
                                        <p:attrNameLst>
                                          <p:attrName>style.visibility</p:attrName>
                                        </p:attrNameLst>
                                      </p:cBhvr>
                                      <p:to>
                                        <p:strVal val="hidden"/>
                                      </p:to>
                                    </p:set>
                                  </p:childTnLst>
                                </p:cTn>
                              </p:par>
                              <p:par>
                                <p:cTn id="679" presetID="6" presetClass="emph" presetSubtype="0" fill="hold" nodeType="withEffect">
                                  <p:stCondLst>
                                    <p:cond delay="1585"/>
                                  </p:stCondLst>
                                  <p:childTnLst>
                                    <p:animScale>
                                      <p:cBhvr>
                                        <p:cTn id="680" dur="2000" fill="hold"/>
                                        <p:tgtEl>
                                          <p:spTgt spid="2354"/>
                                        </p:tgtEl>
                                      </p:cBhvr>
                                      <p:by x="250000" y="250000"/>
                                    </p:animScale>
                                  </p:childTnLst>
                                </p:cTn>
                              </p:par>
                              <p:par>
                                <p:cTn id="681" presetID="42" presetClass="path" presetSubtype="0" decel="100000" fill="hold" nodeType="withEffect">
                                  <p:stCondLst>
                                    <p:cond delay="1585"/>
                                  </p:stCondLst>
                                  <p:childTnLst>
                                    <p:animMotion origin="layout" path="M -1.66667E-6 4.81481E-6 L -0.00325 -0.11899 " pathEditMode="relative" rAng="0" ptsTypes="AA">
                                      <p:cBhvr>
                                        <p:cTn id="682" dur="2000" fill="hold"/>
                                        <p:tgtEl>
                                          <p:spTgt spid="2354"/>
                                        </p:tgtEl>
                                        <p:attrNameLst>
                                          <p:attrName>ppt_x</p:attrName>
                                          <p:attrName>ppt_y</p:attrName>
                                        </p:attrNameLst>
                                      </p:cBhvr>
                                      <p:rCtr x="-169" y="-5949"/>
                                    </p:animMotion>
                                  </p:childTnLst>
                                </p:cTn>
                              </p:par>
                              <p:par>
                                <p:cTn id="683" presetID="55" presetClass="entr" presetSubtype="0" fill="hold" nodeType="withEffect">
                                  <p:stCondLst>
                                    <p:cond delay="1650"/>
                                  </p:stCondLst>
                                  <p:childTnLst>
                                    <p:set>
                                      <p:cBhvr>
                                        <p:cTn id="684" dur="1" fill="hold">
                                          <p:stCondLst>
                                            <p:cond delay="0"/>
                                          </p:stCondLst>
                                        </p:cTn>
                                        <p:tgtEl>
                                          <p:spTgt spid="2355"/>
                                        </p:tgtEl>
                                        <p:attrNameLst>
                                          <p:attrName>style.visibility</p:attrName>
                                        </p:attrNameLst>
                                      </p:cBhvr>
                                      <p:to>
                                        <p:strVal val="visible"/>
                                      </p:to>
                                    </p:set>
                                    <p:anim calcmode="lin" valueType="num">
                                      <p:cBhvr>
                                        <p:cTn id="685" dur="250" fill="hold"/>
                                        <p:tgtEl>
                                          <p:spTgt spid="2355"/>
                                        </p:tgtEl>
                                        <p:attrNameLst>
                                          <p:attrName>ppt_w</p:attrName>
                                        </p:attrNameLst>
                                      </p:cBhvr>
                                      <p:tavLst>
                                        <p:tav tm="0">
                                          <p:val>
                                            <p:strVal val="#ppt_w*0.70"/>
                                          </p:val>
                                        </p:tav>
                                        <p:tav tm="100000">
                                          <p:val>
                                            <p:strVal val="#ppt_w"/>
                                          </p:val>
                                        </p:tav>
                                      </p:tavLst>
                                    </p:anim>
                                    <p:anim calcmode="lin" valueType="num">
                                      <p:cBhvr>
                                        <p:cTn id="686" dur="250" fill="hold"/>
                                        <p:tgtEl>
                                          <p:spTgt spid="2355"/>
                                        </p:tgtEl>
                                        <p:attrNameLst>
                                          <p:attrName>ppt_h</p:attrName>
                                        </p:attrNameLst>
                                      </p:cBhvr>
                                      <p:tavLst>
                                        <p:tav tm="0">
                                          <p:val>
                                            <p:strVal val="#ppt_h"/>
                                          </p:val>
                                        </p:tav>
                                        <p:tav tm="100000">
                                          <p:val>
                                            <p:strVal val="#ppt_h"/>
                                          </p:val>
                                        </p:tav>
                                      </p:tavLst>
                                    </p:anim>
                                    <p:animEffect transition="in" filter="fade">
                                      <p:cBhvr>
                                        <p:cTn id="687" dur="250"/>
                                        <p:tgtEl>
                                          <p:spTgt spid="2355"/>
                                        </p:tgtEl>
                                      </p:cBhvr>
                                    </p:animEffect>
                                  </p:childTnLst>
                                </p:cTn>
                              </p:par>
                              <p:par>
                                <p:cTn id="688" presetID="23" presetClass="exit" presetSubtype="272" fill="hold" nodeType="withEffect">
                                  <p:stCondLst>
                                    <p:cond delay="1650"/>
                                  </p:stCondLst>
                                  <p:childTnLst>
                                    <p:anim calcmode="lin" valueType="num">
                                      <p:cBhvr>
                                        <p:cTn id="689" dur="2000"/>
                                        <p:tgtEl>
                                          <p:spTgt spid="2355"/>
                                        </p:tgtEl>
                                        <p:attrNameLst>
                                          <p:attrName>ppt_w</p:attrName>
                                        </p:attrNameLst>
                                      </p:cBhvr>
                                      <p:tavLst>
                                        <p:tav tm="0">
                                          <p:val>
                                            <p:strVal val="ppt_w"/>
                                          </p:val>
                                        </p:tav>
                                        <p:tav tm="100000">
                                          <p:val>
                                            <p:strVal val="4/3*ppt_w"/>
                                          </p:val>
                                        </p:tav>
                                      </p:tavLst>
                                    </p:anim>
                                    <p:anim calcmode="lin" valueType="num">
                                      <p:cBhvr>
                                        <p:cTn id="690" dur="2000"/>
                                        <p:tgtEl>
                                          <p:spTgt spid="2355"/>
                                        </p:tgtEl>
                                        <p:attrNameLst>
                                          <p:attrName>ppt_h</p:attrName>
                                        </p:attrNameLst>
                                      </p:cBhvr>
                                      <p:tavLst>
                                        <p:tav tm="0">
                                          <p:val>
                                            <p:strVal val="ppt_h"/>
                                          </p:val>
                                        </p:tav>
                                        <p:tav tm="100000">
                                          <p:val>
                                            <p:strVal val="4/3*ppt_h"/>
                                          </p:val>
                                        </p:tav>
                                      </p:tavLst>
                                    </p:anim>
                                    <p:set>
                                      <p:cBhvr>
                                        <p:cTn id="691" dur="1" fill="hold">
                                          <p:stCondLst>
                                            <p:cond delay="1999"/>
                                          </p:stCondLst>
                                        </p:cTn>
                                        <p:tgtEl>
                                          <p:spTgt spid="2355"/>
                                        </p:tgtEl>
                                        <p:attrNameLst>
                                          <p:attrName>style.visibility</p:attrName>
                                        </p:attrNameLst>
                                      </p:cBhvr>
                                      <p:to>
                                        <p:strVal val="hidden"/>
                                      </p:to>
                                    </p:set>
                                  </p:childTnLst>
                                </p:cTn>
                              </p:par>
                              <p:par>
                                <p:cTn id="692" presetID="10" presetClass="exit" presetSubtype="0" fill="hold" nodeType="withEffect">
                                  <p:stCondLst>
                                    <p:cond delay="1650"/>
                                  </p:stCondLst>
                                  <p:childTnLst>
                                    <p:animEffect transition="out" filter="fade">
                                      <p:cBhvr>
                                        <p:cTn id="693" dur="2000"/>
                                        <p:tgtEl>
                                          <p:spTgt spid="2355"/>
                                        </p:tgtEl>
                                      </p:cBhvr>
                                    </p:animEffect>
                                    <p:set>
                                      <p:cBhvr>
                                        <p:cTn id="694" dur="1" fill="hold">
                                          <p:stCondLst>
                                            <p:cond delay="1999"/>
                                          </p:stCondLst>
                                        </p:cTn>
                                        <p:tgtEl>
                                          <p:spTgt spid="2355"/>
                                        </p:tgtEl>
                                        <p:attrNameLst>
                                          <p:attrName>style.visibility</p:attrName>
                                        </p:attrNameLst>
                                      </p:cBhvr>
                                      <p:to>
                                        <p:strVal val="hidden"/>
                                      </p:to>
                                    </p:set>
                                  </p:childTnLst>
                                </p:cTn>
                              </p:par>
                              <p:par>
                                <p:cTn id="695" presetID="6" presetClass="emph" presetSubtype="0" fill="hold" nodeType="withEffect">
                                  <p:stCondLst>
                                    <p:cond delay="1650"/>
                                  </p:stCondLst>
                                  <p:childTnLst>
                                    <p:animScale>
                                      <p:cBhvr>
                                        <p:cTn id="696" dur="2000" fill="hold"/>
                                        <p:tgtEl>
                                          <p:spTgt spid="2355"/>
                                        </p:tgtEl>
                                      </p:cBhvr>
                                      <p:by x="250000" y="250000"/>
                                    </p:animScale>
                                  </p:childTnLst>
                                </p:cTn>
                              </p:par>
                              <p:par>
                                <p:cTn id="697" presetID="42" presetClass="path" presetSubtype="0" decel="100000" fill="hold" nodeType="withEffect">
                                  <p:stCondLst>
                                    <p:cond delay="1650"/>
                                  </p:stCondLst>
                                  <p:childTnLst>
                                    <p:animMotion origin="layout" path="M 3.95833E-6 4.81481E-6 L -0.00326 -0.11899 " pathEditMode="relative" rAng="0" ptsTypes="AA">
                                      <p:cBhvr>
                                        <p:cTn id="698" dur="2000" fill="hold"/>
                                        <p:tgtEl>
                                          <p:spTgt spid="2355"/>
                                        </p:tgtEl>
                                        <p:attrNameLst>
                                          <p:attrName>ppt_x</p:attrName>
                                          <p:attrName>ppt_y</p:attrName>
                                        </p:attrNameLst>
                                      </p:cBhvr>
                                      <p:rCtr x="-169" y="-5949"/>
                                    </p:animMotion>
                                  </p:childTnLst>
                                </p:cTn>
                              </p:par>
                              <p:par>
                                <p:cTn id="699" presetID="55" presetClass="entr" presetSubtype="0" fill="hold" nodeType="withEffect">
                                  <p:stCondLst>
                                    <p:cond delay="1715"/>
                                  </p:stCondLst>
                                  <p:childTnLst>
                                    <p:set>
                                      <p:cBhvr>
                                        <p:cTn id="700" dur="1" fill="hold">
                                          <p:stCondLst>
                                            <p:cond delay="0"/>
                                          </p:stCondLst>
                                        </p:cTn>
                                        <p:tgtEl>
                                          <p:spTgt spid="2356"/>
                                        </p:tgtEl>
                                        <p:attrNameLst>
                                          <p:attrName>style.visibility</p:attrName>
                                        </p:attrNameLst>
                                      </p:cBhvr>
                                      <p:to>
                                        <p:strVal val="visible"/>
                                      </p:to>
                                    </p:set>
                                    <p:anim calcmode="lin" valueType="num">
                                      <p:cBhvr>
                                        <p:cTn id="701" dur="250" fill="hold"/>
                                        <p:tgtEl>
                                          <p:spTgt spid="2356"/>
                                        </p:tgtEl>
                                        <p:attrNameLst>
                                          <p:attrName>ppt_w</p:attrName>
                                        </p:attrNameLst>
                                      </p:cBhvr>
                                      <p:tavLst>
                                        <p:tav tm="0">
                                          <p:val>
                                            <p:strVal val="#ppt_w*0.70"/>
                                          </p:val>
                                        </p:tav>
                                        <p:tav tm="100000">
                                          <p:val>
                                            <p:strVal val="#ppt_w"/>
                                          </p:val>
                                        </p:tav>
                                      </p:tavLst>
                                    </p:anim>
                                    <p:anim calcmode="lin" valueType="num">
                                      <p:cBhvr>
                                        <p:cTn id="702" dur="250" fill="hold"/>
                                        <p:tgtEl>
                                          <p:spTgt spid="2356"/>
                                        </p:tgtEl>
                                        <p:attrNameLst>
                                          <p:attrName>ppt_h</p:attrName>
                                        </p:attrNameLst>
                                      </p:cBhvr>
                                      <p:tavLst>
                                        <p:tav tm="0">
                                          <p:val>
                                            <p:strVal val="#ppt_h"/>
                                          </p:val>
                                        </p:tav>
                                        <p:tav tm="100000">
                                          <p:val>
                                            <p:strVal val="#ppt_h"/>
                                          </p:val>
                                        </p:tav>
                                      </p:tavLst>
                                    </p:anim>
                                    <p:animEffect transition="in" filter="fade">
                                      <p:cBhvr>
                                        <p:cTn id="703" dur="250"/>
                                        <p:tgtEl>
                                          <p:spTgt spid="2356"/>
                                        </p:tgtEl>
                                      </p:cBhvr>
                                    </p:animEffect>
                                  </p:childTnLst>
                                </p:cTn>
                              </p:par>
                              <p:par>
                                <p:cTn id="704" presetID="23" presetClass="exit" presetSubtype="272" fill="hold" nodeType="withEffect">
                                  <p:stCondLst>
                                    <p:cond delay="1715"/>
                                  </p:stCondLst>
                                  <p:childTnLst>
                                    <p:anim calcmode="lin" valueType="num">
                                      <p:cBhvr>
                                        <p:cTn id="705" dur="2000"/>
                                        <p:tgtEl>
                                          <p:spTgt spid="2356"/>
                                        </p:tgtEl>
                                        <p:attrNameLst>
                                          <p:attrName>ppt_w</p:attrName>
                                        </p:attrNameLst>
                                      </p:cBhvr>
                                      <p:tavLst>
                                        <p:tav tm="0">
                                          <p:val>
                                            <p:strVal val="ppt_w"/>
                                          </p:val>
                                        </p:tav>
                                        <p:tav tm="100000">
                                          <p:val>
                                            <p:strVal val="4/3*ppt_w"/>
                                          </p:val>
                                        </p:tav>
                                      </p:tavLst>
                                    </p:anim>
                                    <p:anim calcmode="lin" valueType="num">
                                      <p:cBhvr>
                                        <p:cTn id="706" dur="2000"/>
                                        <p:tgtEl>
                                          <p:spTgt spid="2356"/>
                                        </p:tgtEl>
                                        <p:attrNameLst>
                                          <p:attrName>ppt_h</p:attrName>
                                        </p:attrNameLst>
                                      </p:cBhvr>
                                      <p:tavLst>
                                        <p:tav tm="0">
                                          <p:val>
                                            <p:strVal val="ppt_h"/>
                                          </p:val>
                                        </p:tav>
                                        <p:tav tm="100000">
                                          <p:val>
                                            <p:strVal val="4/3*ppt_h"/>
                                          </p:val>
                                        </p:tav>
                                      </p:tavLst>
                                    </p:anim>
                                    <p:set>
                                      <p:cBhvr>
                                        <p:cTn id="707" dur="1" fill="hold">
                                          <p:stCondLst>
                                            <p:cond delay="1999"/>
                                          </p:stCondLst>
                                        </p:cTn>
                                        <p:tgtEl>
                                          <p:spTgt spid="2356"/>
                                        </p:tgtEl>
                                        <p:attrNameLst>
                                          <p:attrName>style.visibility</p:attrName>
                                        </p:attrNameLst>
                                      </p:cBhvr>
                                      <p:to>
                                        <p:strVal val="hidden"/>
                                      </p:to>
                                    </p:set>
                                  </p:childTnLst>
                                </p:cTn>
                              </p:par>
                              <p:par>
                                <p:cTn id="708" presetID="10" presetClass="exit" presetSubtype="0" fill="hold" nodeType="withEffect">
                                  <p:stCondLst>
                                    <p:cond delay="1715"/>
                                  </p:stCondLst>
                                  <p:childTnLst>
                                    <p:animEffect transition="out" filter="fade">
                                      <p:cBhvr>
                                        <p:cTn id="709" dur="2000"/>
                                        <p:tgtEl>
                                          <p:spTgt spid="2356"/>
                                        </p:tgtEl>
                                      </p:cBhvr>
                                    </p:animEffect>
                                    <p:set>
                                      <p:cBhvr>
                                        <p:cTn id="710" dur="1" fill="hold">
                                          <p:stCondLst>
                                            <p:cond delay="1999"/>
                                          </p:stCondLst>
                                        </p:cTn>
                                        <p:tgtEl>
                                          <p:spTgt spid="2356"/>
                                        </p:tgtEl>
                                        <p:attrNameLst>
                                          <p:attrName>style.visibility</p:attrName>
                                        </p:attrNameLst>
                                      </p:cBhvr>
                                      <p:to>
                                        <p:strVal val="hidden"/>
                                      </p:to>
                                    </p:set>
                                  </p:childTnLst>
                                </p:cTn>
                              </p:par>
                              <p:par>
                                <p:cTn id="711" presetID="6" presetClass="emph" presetSubtype="0" fill="hold" nodeType="withEffect">
                                  <p:stCondLst>
                                    <p:cond delay="1715"/>
                                  </p:stCondLst>
                                  <p:childTnLst>
                                    <p:animScale>
                                      <p:cBhvr>
                                        <p:cTn id="712" dur="2000" fill="hold"/>
                                        <p:tgtEl>
                                          <p:spTgt spid="2356"/>
                                        </p:tgtEl>
                                      </p:cBhvr>
                                      <p:by x="250000" y="250000"/>
                                    </p:animScale>
                                  </p:childTnLst>
                                </p:cTn>
                              </p:par>
                              <p:par>
                                <p:cTn id="713" presetID="42" presetClass="path" presetSubtype="0" decel="100000" fill="hold" nodeType="withEffect">
                                  <p:stCondLst>
                                    <p:cond delay="1715"/>
                                  </p:stCondLst>
                                  <p:childTnLst>
                                    <p:animMotion origin="layout" path="M -4.16667E-7 4.81481E-6 L -0.00325 -0.11899 " pathEditMode="relative" rAng="0" ptsTypes="AA">
                                      <p:cBhvr>
                                        <p:cTn id="714" dur="2000" fill="hold"/>
                                        <p:tgtEl>
                                          <p:spTgt spid="2356"/>
                                        </p:tgtEl>
                                        <p:attrNameLst>
                                          <p:attrName>ppt_x</p:attrName>
                                          <p:attrName>ppt_y</p:attrName>
                                        </p:attrNameLst>
                                      </p:cBhvr>
                                      <p:rCtr x="-169" y="-5949"/>
                                    </p:animMotion>
                                  </p:childTnLst>
                                </p:cTn>
                              </p:par>
                              <p:par>
                                <p:cTn id="715" presetID="55" presetClass="entr" presetSubtype="0" fill="hold" nodeType="withEffect">
                                  <p:stCondLst>
                                    <p:cond delay="1780"/>
                                  </p:stCondLst>
                                  <p:childTnLst>
                                    <p:set>
                                      <p:cBhvr>
                                        <p:cTn id="716" dur="1" fill="hold">
                                          <p:stCondLst>
                                            <p:cond delay="0"/>
                                          </p:stCondLst>
                                        </p:cTn>
                                        <p:tgtEl>
                                          <p:spTgt spid="2380"/>
                                        </p:tgtEl>
                                        <p:attrNameLst>
                                          <p:attrName>style.visibility</p:attrName>
                                        </p:attrNameLst>
                                      </p:cBhvr>
                                      <p:to>
                                        <p:strVal val="visible"/>
                                      </p:to>
                                    </p:set>
                                    <p:anim calcmode="lin" valueType="num">
                                      <p:cBhvr>
                                        <p:cTn id="717" dur="250" fill="hold"/>
                                        <p:tgtEl>
                                          <p:spTgt spid="2380"/>
                                        </p:tgtEl>
                                        <p:attrNameLst>
                                          <p:attrName>ppt_w</p:attrName>
                                        </p:attrNameLst>
                                      </p:cBhvr>
                                      <p:tavLst>
                                        <p:tav tm="0">
                                          <p:val>
                                            <p:strVal val="#ppt_w*0.70"/>
                                          </p:val>
                                        </p:tav>
                                        <p:tav tm="100000">
                                          <p:val>
                                            <p:strVal val="#ppt_w"/>
                                          </p:val>
                                        </p:tav>
                                      </p:tavLst>
                                    </p:anim>
                                    <p:anim calcmode="lin" valueType="num">
                                      <p:cBhvr>
                                        <p:cTn id="718" dur="250" fill="hold"/>
                                        <p:tgtEl>
                                          <p:spTgt spid="2380"/>
                                        </p:tgtEl>
                                        <p:attrNameLst>
                                          <p:attrName>ppt_h</p:attrName>
                                        </p:attrNameLst>
                                      </p:cBhvr>
                                      <p:tavLst>
                                        <p:tav tm="0">
                                          <p:val>
                                            <p:strVal val="#ppt_h"/>
                                          </p:val>
                                        </p:tav>
                                        <p:tav tm="100000">
                                          <p:val>
                                            <p:strVal val="#ppt_h"/>
                                          </p:val>
                                        </p:tav>
                                      </p:tavLst>
                                    </p:anim>
                                    <p:animEffect transition="in" filter="fade">
                                      <p:cBhvr>
                                        <p:cTn id="719" dur="250"/>
                                        <p:tgtEl>
                                          <p:spTgt spid="2380"/>
                                        </p:tgtEl>
                                      </p:cBhvr>
                                    </p:animEffect>
                                  </p:childTnLst>
                                </p:cTn>
                              </p:par>
                              <p:par>
                                <p:cTn id="720" presetID="23" presetClass="exit" presetSubtype="272" fill="hold" nodeType="withEffect">
                                  <p:stCondLst>
                                    <p:cond delay="1780"/>
                                  </p:stCondLst>
                                  <p:childTnLst>
                                    <p:anim calcmode="lin" valueType="num">
                                      <p:cBhvr>
                                        <p:cTn id="721" dur="2000"/>
                                        <p:tgtEl>
                                          <p:spTgt spid="2380"/>
                                        </p:tgtEl>
                                        <p:attrNameLst>
                                          <p:attrName>ppt_w</p:attrName>
                                        </p:attrNameLst>
                                      </p:cBhvr>
                                      <p:tavLst>
                                        <p:tav tm="0">
                                          <p:val>
                                            <p:strVal val="ppt_w"/>
                                          </p:val>
                                        </p:tav>
                                        <p:tav tm="100000">
                                          <p:val>
                                            <p:strVal val="4/3*ppt_w"/>
                                          </p:val>
                                        </p:tav>
                                      </p:tavLst>
                                    </p:anim>
                                    <p:anim calcmode="lin" valueType="num">
                                      <p:cBhvr>
                                        <p:cTn id="722" dur="2000"/>
                                        <p:tgtEl>
                                          <p:spTgt spid="2380"/>
                                        </p:tgtEl>
                                        <p:attrNameLst>
                                          <p:attrName>ppt_h</p:attrName>
                                        </p:attrNameLst>
                                      </p:cBhvr>
                                      <p:tavLst>
                                        <p:tav tm="0">
                                          <p:val>
                                            <p:strVal val="ppt_h"/>
                                          </p:val>
                                        </p:tav>
                                        <p:tav tm="100000">
                                          <p:val>
                                            <p:strVal val="4/3*ppt_h"/>
                                          </p:val>
                                        </p:tav>
                                      </p:tavLst>
                                    </p:anim>
                                    <p:set>
                                      <p:cBhvr>
                                        <p:cTn id="723" dur="1" fill="hold">
                                          <p:stCondLst>
                                            <p:cond delay="1999"/>
                                          </p:stCondLst>
                                        </p:cTn>
                                        <p:tgtEl>
                                          <p:spTgt spid="2380"/>
                                        </p:tgtEl>
                                        <p:attrNameLst>
                                          <p:attrName>style.visibility</p:attrName>
                                        </p:attrNameLst>
                                      </p:cBhvr>
                                      <p:to>
                                        <p:strVal val="hidden"/>
                                      </p:to>
                                    </p:set>
                                  </p:childTnLst>
                                </p:cTn>
                              </p:par>
                              <p:par>
                                <p:cTn id="724" presetID="10" presetClass="exit" presetSubtype="0" fill="hold" nodeType="withEffect">
                                  <p:stCondLst>
                                    <p:cond delay="1780"/>
                                  </p:stCondLst>
                                  <p:childTnLst>
                                    <p:animEffect transition="out" filter="fade">
                                      <p:cBhvr>
                                        <p:cTn id="725" dur="2000"/>
                                        <p:tgtEl>
                                          <p:spTgt spid="2380"/>
                                        </p:tgtEl>
                                      </p:cBhvr>
                                    </p:animEffect>
                                    <p:set>
                                      <p:cBhvr>
                                        <p:cTn id="726" dur="1" fill="hold">
                                          <p:stCondLst>
                                            <p:cond delay="1999"/>
                                          </p:stCondLst>
                                        </p:cTn>
                                        <p:tgtEl>
                                          <p:spTgt spid="2380"/>
                                        </p:tgtEl>
                                        <p:attrNameLst>
                                          <p:attrName>style.visibility</p:attrName>
                                        </p:attrNameLst>
                                      </p:cBhvr>
                                      <p:to>
                                        <p:strVal val="hidden"/>
                                      </p:to>
                                    </p:set>
                                  </p:childTnLst>
                                </p:cTn>
                              </p:par>
                              <p:par>
                                <p:cTn id="727" presetID="6" presetClass="emph" presetSubtype="0" fill="hold" nodeType="withEffect">
                                  <p:stCondLst>
                                    <p:cond delay="1780"/>
                                  </p:stCondLst>
                                  <p:childTnLst>
                                    <p:animScale>
                                      <p:cBhvr>
                                        <p:cTn id="728" dur="2000" fill="hold"/>
                                        <p:tgtEl>
                                          <p:spTgt spid="2380"/>
                                        </p:tgtEl>
                                      </p:cBhvr>
                                      <p:by x="250000" y="250000"/>
                                    </p:animScale>
                                  </p:childTnLst>
                                </p:cTn>
                              </p:par>
                              <p:par>
                                <p:cTn id="729" presetID="42" presetClass="path" presetSubtype="0" decel="100000" fill="hold" nodeType="withEffect">
                                  <p:stCondLst>
                                    <p:cond delay="1780"/>
                                  </p:stCondLst>
                                  <p:childTnLst>
                                    <p:animMotion origin="layout" path="M -4.16667E-7 4.81481E-6 L -0.00325 -0.11899 " pathEditMode="relative" rAng="0" ptsTypes="AA">
                                      <p:cBhvr>
                                        <p:cTn id="730" dur="2000" fill="hold"/>
                                        <p:tgtEl>
                                          <p:spTgt spid="2380"/>
                                        </p:tgtEl>
                                        <p:attrNameLst>
                                          <p:attrName>ppt_x</p:attrName>
                                          <p:attrName>ppt_y</p:attrName>
                                        </p:attrNameLst>
                                      </p:cBhvr>
                                      <p:rCtr x="-169" y="-5949"/>
                                    </p:animMotion>
                                  </p:childTnLst>
                                </p:cTn>
                              </p:par>
                              <p:par>
                                <p:cTn id="731" presetID="55" presetClass="entr" presetSubtype="0" fill="hold" nodeType="withEffect">
                                  <p:stCondLst>
                                    <p:cond delay="1845"/>
                                  </p:stCondLst>
                                  <p:childTnLst>
                                    <p:set>
                                      <p:cBhvr>
                                        <p:cTn id="732" dur="1" fill="hold">
                                          <p:stCondLst>
                                            <p:cond delay="0"/>
                                          </p:stCondLst>
                                        </p:cTn>
                                        <p:tgtEl>
                                          <p:spTgt spid="2381"/>
                                        </p:tgtEl>
                                        <p:attrNameLst>
                                          <p:attrName>style.visibility</p:attrName>
                                        </p:attrNameLst>
                                      </p:cBhvr>
                                      <p:to>
                                        <p:strVal val="visible"/>
                                      </p:to>
                                    </p:set>
                                    <p:anim calcmode="lin" valueType="num">
                                      <p:cBhvr>
                                        <p:cTn id="733" dur="250" fill="hold"/>
                                        <p:tgtEl>
                                          <p:spTgt spid="2381"/>
                                        </p:tgtEl>
                                        <p:attrNameLst>
                                          <p:attrName>ppt_w</p:attrName>
                                        </p:attrNameLst>
                                      </p:cBhvr>
                                      <p:tavLst>
                                        <p:tav tm="0">
                                          <p:val>
                                            <p:strVal val="#ppt_w*0.70"/>
                                          </p:val>
                                        </p:tav>
                                        <p:tav tm="100000">
                                          <p:val>
                                            <p:strVal val="#ppt_w"/>
                                          </p:val>
                                        </p:tav>
                                      </p:tavLst>
                                    </p:anim>
                                    <p:anim calcmode="lin" valueType="num">
                                      <p:cBhvr>
                                        <p:cTn id="734" dur="250" fill="hold"/>
                                        <p:tgtEl>
                                          <p:spTgt spid="2381"/>
                                        </p:tgtEl>
                                        <p:attrNameLst>
                                          <p:attrName>ppt_h</p:attrName>
                                        </p:attrNameLst>
                                      </p:cBhvr>
                                      <p:tavLst>
                                        <p:tav tm="0">
                                          <p:val>
                                            <p:strVal val="#ppt_h"/>
                                          </p:val>
                                        </p:tav>
                                        <p:tav tm="100000">
                                          <p:val>
                                            <p:strVal val="#ppt_h"/>
                                          </p:val>
                                        </p:tav>
                                      </p:tavLst>
                                    </p:anim>
                                    <p:animEffect transition="in" filter="fade">
                                      <p:cBhvr>
                                        <p:cTn id="735" dur="250"/>
                                        <p:tgtEl>
                                          <p:spTgt spid="2381"/>
                                        </p:tgtEl>
                                      </p:cBhvr>
                                    </p:animEffect>
                                  </p:childTnLst>
                                </p:cTn>
                              </p:par>
                              <p:par>
                                <p:cTn id="736" presetID="23" presetClass="exit" presetSubtype="272" fill="hold" nodeType="withEffect">
                                  <p:stCondLst>
                                    <p:cond delay="1845"/>
                                  </p:stCondLst>
                                  <p:childTnLst>
                                    <p:anim calcmode="lin" valueType="num">
                                      <p:cBhvr>
                                        <p:cTn id="737" dur="2000"/>
                                        <p:tgtEl>
                                          <p:spTgt spid="2381"/>
                                        </p:tgtEl>
                                        <p:attrNameLst>
                                          <p:attrName>ppt_w</p:attrName>
                                        </p:attrNameLst>
                                      </p:cBhvr>
                                      <p:tavLst>
                                        <p:tav tm="0">
                                          <p:val>
                                            <p:strVal val="ppt_w"/>
                                          </p:val>
                                        </p:tav>
                                        <p:tav tm="100000">
                                          <p:val>
                                            <p:strVal val="4/3*ppt_w"/>
                                          </p:val>
                                        </p:tav>
                                      </p:tavLst>
                                    </p:anim>
                                    <p:anim calcmode="lin" valueType="num">
                                      <p:cBhvr>
                                        <p:cTn id="738" dur="2000"/>
                                        <p:tgtEl>
                                          <p:spTgt spid="2381"/>
                                        </p:tgtEl>
                                        <p:attrNameLst>
                                          <p:attrName>ppt_h</p:attrName>
                                        </p:attrNameLst>
                                      </p:cBhvr>
                                      <p:tavLst>
                                        <p:tav tm="0">
                                          <p:val>
                                            <p:strVal val="ppt_h"/>
                                          </p:val>
                                        </p:tav>
                                        <p:tav tm="100000">
                                          <p:val>
                                            <p:strVal val="4/3*ppt_h"/>
                                          </p:val>
                                        </p:tav>
                                      </p:tavLst>
                                    </p:anim>
                                    <p:set>
                                      <p:cBhvr>
                                        <p:cTn id="739" dur="1" fill="hold">
                                          <p:stCondLst>
                                            <p:cond delay="1999"/>
                                          </p:stCondLst>
                                        </p:cTn>
                                        <p:tgtEl>
                                          <p:spTgt spid="2381"/>
                                        </p:tgtEl>
                                        <p:attrNameLst>
                                          <p:attrName>style.visibility</p:attrName>
                                        </p:attrNameLst>
                                      </p:cBhvr>
                                      <p:to>
                                        <p:strVal val="hidden"/>
                                      </p:to>
                                    </p:set>
                                  </p:childTnLst>
                                </p:cTn>
                              </p:par>
                              <p:par>
                                <p:cTn id="740" presetID="10" presetClass="exit" presetSubtype="0" fill="hold" nodeType="withEffect">
                                  <p:stCondLst>
                                    <p:cond delay="1845"/>
                                  </p:stCondLst>
                                  <p:childTnLst>
                                    <p:animEffect transition="out" filter="fade">
                                      <p:cBhvr>
                                        <p:cTn id="741" dur="2000"/>
                                        <p:tgtEl>
                                          <p:spTgt spid="2381"/>
                                        </p:tgtEl>
                                      </p:cBhvr>
                                    </p:animEffect>
                                    <p:set>
                                      <p:cBhvr>
                                        <p:cTn id="742" dur="1" fill="hold">
                                          <p:stCondLst>
                                            <p:cond delay="1999"/>
                                          </p:stCondLst>
                                        </p:cTn>
                                        <p:tgtEl>
                                          <p:spTgt spid="2381"/>
                                        </p:tgtEl>
                                        <p:attrNameLst>
                                          <p:attrName>style.visibility</p:attrName>
                                        </p:attrNameLst>
                                      </p:cBhvr>
                                      <p:to>
                                        <p:strVal val="hidden"/>
                                      </p:to>
                                    </p:set>
                                  </p:childTnLst>
                                </p:cTn>
                              </p:par>
                              <p:par>
                                <p:cTn id="743" presetID="6" presetClass="emph" presetSubtype="0" fill="hold" nodeType="withEffect">
                                  <p:stCondLst>
                                    <p:cond delay="1845"/>
                                  </p:stCondLst>
                                  <p:childTnLst>
                                    <p:animScale>
                                      <p:cBhvr>
                                        <p:cTn id="744" dur="2000" fill="hold"/>
                                        <p:tgtEl>
                                          <p:spTgt spid="2381"/>
                                        </p:tgtEl>
                                      </p:cBhvr>
                                      <p:by x="250000" y="250000"/>
                                    </p:animScale>
                                  </p:childTnLst>
                                </p:cTn>
                              </p:par>
                              <p:par>
                                <p:cTn id="745" presetID="42" presetClass="path" presetSubtype="0" decel="100000" fill="hold" nodeType="withEffect">
                                  <p:stCondLst>
                                    <p:cond delay="1845"/>
                                  </p:stCondLst>
                                  <p:childTnLst>
                                    <p:animMotion origin="layout" path="M 2.08333E-7 4.81481E-6 L -0.00326 -0.11899 " pathEditMode="relative" rAng="0" ptsTypes="AA">
                                      <p:cBhvr>
                                        <p:cTn id="746" dur="2000" fill="hold"/>
                                        <p:tgtEl>
                                          <p:spTgt spid="2381"/>
                                        </p:tgtEl>
                                        <p:attrNameLst>
                                          <p:attrName>ppt_x</p:attrName>
                                          <p:attrName>ppt_y</p:attrName>
                                        </p:attrNameLst>
                                      </p:cBhvr>
                                      <p:rCtr x="-169" y="-5949"/>
                                    </p:animMotion>
                                  </p:childTnLst>
                                </p:cTn>
                              </p:par>
                              <p:par>
                                <p:cTn id="747" presetID="55" presetClass="entr" presetSubtype="0" fill="hold" nodeType="withEffect">
                                  <p:stCondLst>
                                    <p:cond delay="1910"/>
                                  </p:stCondLst>
                                  <p:childTnLst>
                                    <p:set>
                                      <p:cBhvr>
                                        <p:cTn id="748" dur="1" fill="hold">
                                          <p:stCondLst>
                                            <p:cond delay="0"/>
                                          </p:stCondLst>
                                        </p:cTn>
                                        <p:tgtEl>
                                          <p:spTgt spid="2382"/>
                                        </p:tgtEl>
                                        <p:attrNameLst>
                                          <p:attrName>style.visibility</p:attrName>
                                        </p:attrNameLst>
                                      </p:cBhvr>
                                      <p:to>
                                        <p:strVal val="visible"/>
                                      </p:to>
                                    </p:set>
                                    <p:anim calcmode="lin" valueType="num">
                                      <p:cBhvr>
                                        <p:cTn id="749" dur="250" fill="hold"/>
                                        <p:tgtEl>
                                          <p:spTgt spid="2382"/>
                                        </p:tgtEl>
                                        <p:attrNameLst>
                                          <p:attrName>ppt_w</p:attrName>
                                        </p:attrNameLst>
                                      </p:cBhvr>
                                      <p:tavLst>
                                        <p:tav tm="0">
                                          <p:val>
                                            <p:strVal val="#ppt_w*0.70"/>
                                          </p:val>
                                        </p:tav>
                                        <p:tav tm="100000">
                                          <p:val>
                                            <p:strVal val="#ppt_w"/>
                                          </p:val>
                                        </p:tav>
                                      </p:tavLst>
                                    </p:anim>
                                    <p:anim calcmode="lin" valueType="num">
                                      <p:cBhvr>
                                        <p:cTn id="750" dur="250" fill="hold"/>
                                        <p:tgtEl>
                                          <p:spTgt spid="2382"/>
                                        </p:tgtEl>
                                        <p:attrNameLst>
                                          <p:attrName>ppt_h</p:attrName>
                                        </p:attrNameLst>
                                      </p:cBhvr>
                                      <p:tavLst>
                                        <p:tav tm="0">
                                          <p:val>
                                            <p:strVal val="#ppt_h"/>
                                          </p:val>
                                        </p:tav>
                                        <p:tav tm="100000">
                                          <p:val>
                                            <p:strVal val="#ppt_h"/>
                                          </p:val>
                                        </p:tav>
                                      </p:tavLst>
                                    </p:anim>
                                    <p:animEffect transition="in" filter="fade">
                                      <p:cBhvr>
                                        <p:cTn id="751" dur="250"/>
                                        <p:tgtEl>
                                          <p:spTgt spid="2382"/>
                                        </p:tgtEl>
                                      </p:cBhvr>
                                    </p:animEffect>
                                  </p:childTnLst>
                                </p:cTn>
                              </p:par>
                              <p:par>
                                <p:cTn id="752" presetID="23" presetClass="exit" presetSubtype="272" fill="hold" nodeType="withEffect">
                                  <p:stCondLst>
                                    <p:cond delay="1910"/>
                                  </p:stCondLst>
                                  <p:childTnLst>
                                    <p:anim calcmode="lin" valueType="num">
                                      <p:cBhvr>
                                        <p:cTn id="753" dur="2000"/>
                                        <p:tgtEl>
                                          <p:spTgt spid="2382"/>
                                        </p:tgtEl>
                                        <p:attrNameLst>
                                          <p:attrName>ppt_w</p:attrName>
                                        </p:attrNameLst>
                                      </p:cBhvr>
                                      <p:tavLst>
                                        <p:tav tm="0">
                                          <p:val>
                                            <p:strVal val="ppt_w"/>
                                          </p:val>
                                        </p:tav>
                                        <p:tav tm="100000">
                                          <p:val>
                                            <p:strVal val="4/3*ppt_w"/>
                                          </p:val>
                                        </p:tav>
                                      </p:tavLst>
                                    </p:anim>
                                    <p:anim calcmode="lin" valueType="num">
                                      <p:cBhvr>
                                        <p:cTn id="754" dur="2000"/>
                                        <p:tgtEl>
                                          <p:spTgt spid="2382"/>
                                        </p:tgtEl>
                                        <p:attrNameLst>
                                          <p:attrName>ppt_h</p:attrName>
                                        </p:attrNameLst>
                                      </p:cBhvr>
                                      <p:tavLst>
                                        <p:tav tm="0">
                                          <p:val>
                                            <p:strVal val="ppt_h"/>
                                          </p:val>
                                        </p:tav>
                                        <p:tav tm="100000">
                                          <p:val>
                                            <p:strVal val="4/3*ppt_h"/>
                                          </p:val>
                                        </p:tav>
                                      </p:tavLst>
                                    </p:anim>
                                    <p:set>
                                      <p:cBhvr>
                                        <p:cTn id="755" dur="1" fill="hold">
                                          <p:stCondLst>
                                            <p:cond delay="1999"/>
                                          </p:stCondLst>
                                        </p:cTn>
                                        <p:tgtEl>
                                          <p:spTgt spid="2382"/>
                                        </p:tgtEl>
                                        <p:attrNameLst>
                                          <p:attrName>style.visibility</p:attrName>
                                        </p:attrNameLst>
                                      </p:cBhvr>
                                      <p:to>
                                        <p:strVal val="hidden"/>
                                      </p:to>
                                    </p:set>
                                  </p:childTnLst>
                                </p:cTn>
                              </p:par>
                              <p:par>
                                <p:cTn id="756" presetID="10" presetClass="exit" presetSubtype="0" fill="hold" nodeType="withEffect">
                                  <p:stCondLst>
                                    <p:cond delay="1910"/>
                                  </p:stCondLst>
                                  <p:childTnLst>
                                    <p:animEffect transition="out" filter="fade">
                                      <p:cBhvr>
                                        <p:cTn id="757" dur="2000"/>
                                        <p:tgtEl>
                                          <p:spTgt spid="2382"/>
                                        </p:tgtEl>
                                      </p:cBhvr>
                                    </p:animEffect>
                                    <p:set>
                                      <p:cBhvr>
                                        <p:cTn id="758" dur="1" fill="hold">
                                          <p:stCondLst>
                                            <p:cond delay="1999"/>
                                          </p:stCondLst>
                                        </p:cTn>
                                        <p:tgtEl>
                                          <p:spTgt spid="2382"/>
                                        </p:tgtEl>
                                        <p:attrNameLst>
                                          <p:attrName>style.visibility</p:attrName>
                                        </p:attrNameLst>
                                      </p:cBhvr>
                                      <p:to>
                                        <p:strVal val="hidden"/>
                                      </p:to>
                                    </p:set>
                                  </p:childTnLst>
                                </p:cTn>
                              </p:par>
                              <p:par>
                                <p:cTn id="759" presetID="6" presetClass="emph" presetSubtype="0" fill="hold" nodeType="withEffect">
                                  <p:stCondLst>
                                    <p:cond delay="1910"/>
                                  </p:stCondLst>
                                  <p:childTnLst>
                                    <p:animScale>
                                      <p:cBhvr>
                                        <p:cTn id="760" dur="2000" fill="hold"/>
                                        <p:tgtEl>
                                          <p:spTgt spid="2382"/>
                                        </p:tgtEl>
                                      </p:cBhvr>
                                      <p:by x="250000" y="250000"/>
                                    </p:animScale>
                                  </p:childTnLst>
                                </p:cTn>
                              </p:par>
                              <p:par>
                                <p:cTn id="761" presetID="42" presetClass="path" presetSubtype="0" decel="100000" fill="hold" nodeType="withEffect">
                                  <p:stCondLst>
                                    <p:cond delay="1910"/>
                                  </p:stCondLst>
                                  <p:childTnLst>
                                    <p:animMotion origin="layout" path="M -1.45833E-6 4.81481E-6 L -0.00325 -0.11899 " pathEditMode="relative" rAng="0" ptsTypes="AA">
                                      <p:cBhvr>
                                        <p:cTn id="762" dur="2000" fill="hold"/>
                                        <p:tgtEl>
                                          <p:spTgt spid="2382"/>
                                        </p:tgtEl>
                                        <p:attrNameLst>
                                          <p:attrName>ppt_x</p:attrName>
                                          <p:attrName>ppt_y</p:attrName>
                                        </p:attrNameLst>
                                      </p:cBhvr>
                                      <p:rCtr x="-169" y="-5949"/>
                                    </p:animMotion>
                                  </p:childTnLst>
                                </p:cTn>
                              </p:par>
                              <p:par>
                                <p:cTn id="763" presetID="55" presetClass="entr" presetSubtype="0" fill="hold" nodeType="withEffect">
                                  <p:stCondLst>
                                    <p:cond delay="1975"/>
                                  </p:stCondLst>
                                  <p:childTnLst>
                                    <p:set>
                                      <p:cBhvr>
                                        <p:cTn id="764" dur="1" fill="hold">
                                          <p:stCondLst>
                                            <p:cond delay="0"/>
                                          </p:stCondLst>
                                        </p:cTn>
                                        <p:tgtEl>
                                          <p:spTgt spid="2383"/>
                                        </p:tgtEl>
                                        <p:attrNameLst>
                                          <p:attrName>style.visibility</p:attrName>
                                        </p:attrNameLst>
                                      </p:cBhvr>
                                      <p:to>
                                        <p:strVal val="visible"/>
                                      </p:to>
                                    </p:set>
                                    <p:anim calcmode="lin" valueType="num">
                                      <p:cBhvr>
                                        <p:cTn id="765" dur="250" fill="hold"/>
                                        <p:tgtEl>
                                          <p:spTgt spid="2383"/>
                                        </p:tgtEl>
                                        <p:attrNameLst>
                                          <p:attrName>ppt_w</p:attrName>
                                        </p:attrNameLst>
                                      </p:cBhvr>
                                      <p:tavLst>
                                        <p:tav tm="0">
                                          <p:val>
                                            <p:strVal val="#ppt_w*0.70"/>
                                          </p:val>
                                        </p:tav>
                                        <p:tav tm="100000">
                                          <p:val>
                                            <p:strVal val="#ppt_w"/>
                                          </p:val>
                                        </p:tav>
                                      </p:tavLst>
                                    </p:anim>
                                    <p:anim calcmode="lin" valueType="num">
                                      <p:cBhvr>
                                        <p:cTn id="766" dur="250" fill="hold"/>
                                        <p:tgtEl>
                                          <p:spTgt spid="2383"/>
                                        </p:tgtEl>
                                        <p:attrNameLst>
                                          <p:attrName>ppt_h</p:attrName>
                                        </p:attrNameLst>
                                      </p:cBhvr>
                                      <p:tavLst>
                                        <p:tav tm="0">
                                          <p:val>
                                            <p:strVal val="#ppt_h"/>
                                          </p:val>
                                        </p:tav>
                                        <p:tav tm="100000">
                                          <p:val>
                                            <p:strVal val="#ppt_h"/>
                                          </p:val>
                                        </p:tav>
                                      </p:tavLst>
                                    </p:anim>
                                    <p:animEffect transition="in" filter="fade">
                                      <p:cBhvr>
                                        <p:cTn id="767" dur="250"/>
                                        <p:tgtEl>
                                          <p:spTgt spid="2383"/>
                                        </p:tgtEl>
                                      </p:cBhvr>
                                    </p:animEffect>
                                  </p:childTnLst>
                                </p:cTn>
                              </p:par>
                              <p:par>
                                <p:cTn id="768" presetID="23" presetClass="exit" presetSubtype="272" fill="hold" nodeType="withEffect">
                                  <p:stCondLst>
                                    <p:cond delay="1975"/>
                                  </p:stCondLst>
                                  <p:childTnLst>
                                    <p:anim calcmode="lin" valueType="num">
                                      <p:cBhvr>
                                        <p:cTn id="769" dur="2000"/>
                                        <p:tgtEl>
                                          <p:spTgt spid="2383"/>
                                        </p:tgtEl>
                                        <p:attrNameLst>
                                          <p:attrName>ppt_w</p:attrName>
                                        </p:attrNameLst>
                                      </p:cBhvr>
                                      <p:tavLst>
                                        <p:tav tm="0">
                                          <p:val>
                                            <p:strVal val="ppt_w"/>
                                          </p:val>
                                        </p:tav>
                                        <p:tav tm="100000">
                                          <p:val>
                                            <p:strVal val="4/3*ppt_w"/>
                                          </p:val>
                                        </p:tav>
                                      </p:tavLst>
                                    </p:anim>
                                    <p:anim calcmode="lin" valueType="num">
                                      <p:cBhvr>
                                        <p:cTn id="770" dur="2000"/>
                                        <p:tgtEl>
                                          <p:spTgt spid="2383"/>
                                        </p:tgtEl>
                                        <p:attrNameLst>
                                          <p:attrName>ppt_h</p:attrName>
                                        </p:attrNameLst>
                                      </p:cBhvr>
                                      <p:tavLst>
                                        <p:tav tm="0">
                                          <p:val>
                                            <p:strVal val="ppt_h"/>
                                          </p:val>
                                        </p:tav>
                                        <p:tav tm="100000">
                                          <p:val>
                                            <p:strVal val="4/3*ppt_h"/>
                                          </p:val>
                                        </p:tav>
                                      </p:tavLst>
                                    </p:anim>
                                    <p:set>
                                      <p:cBhvr>
                                        <p:cTn id="771" dur="1" fill="hold">
                                          <p:stCondLst>
                                            <p:cond delay="1999"/>
                                          </p:stCondLst>
                                        </p:cTn>
                                        <p:tgtEl>
                                          <p:spTgt spid="2383"/>
                                        </p:tgtEl>
                                        <p:attrNameLst>
                                          <p:attrName>style.visibility</p:attrName>
                                        </p:attrNameLst>
                                      </p:cBhvr>
                                      <p:to>
                                        <p:strVal val="hidden"/>
                                      </p:to>
                                    </p:set>
                                  </p:childTnLst>
                                </p:cTn>
                              </p:par>
                              <p:par>
                                <p:cTn id="772" presetID="10" presetClass="exit" presetSubtype="0" fill="hold" nodeType="withEffect">
                                  <p:stCondLst>
                                    <p:cond delay="1975"/>
                                  </p:stCondLst>
                                  <p:childTnLst>
                                    <p:animEffect transition="out" filter="fade">
                                      <p:cBhvr>
                                        <p:cTn id="773" dur="2000"/>
                                        <p:tgtEl>
                                          <p:spTgt spid="2383"/>
                                        </p:tgtEl>
                                      </p:cBhvr>
                                    </p:animEffect>
                                    <p:set>
                                      <p:cBhvr>
                                        <p:cTn id="774" dur="1" fill="hold">
                                          <p:stCondLst>
                                            <p:cond delay="1999"/>
                                          </p:stCondLst>
                                        </p:cTn>
                                        <p:tgtEl>
                                          <p:spTgt spid="2383"/>
                                        </p:tgtEl>
                                        <p:attrNameLst>
                                          <p:attrName>style.visibility</p:attrName>
                                        </p:attrNameLst>
                                      </p:cBhvr>
                                      <p:to>
                                        <p:strVal val="hidden"/>
                                      </p:to>
                                    </p:set>
                                  </p:childTnLst>
                                </p:cTn>
                              </p:par>
                              <p:par>
                                <p:cTn id="775" presetID="6" presetClass="emph" presetSubtype="0" fill="hold" nodeType="withEffect">
                                  <p:stCondLst>
                                    <p:cond delay="1975"/>
                                  </p:stCondLst>
                                  <p:childTnLst>
                                    <p:animScale>
                                      <p:cBhvr>
                                        <p:cTn id="776" dur="2000" fill="hold"/>
                                        <p:tgtEl>
                                          <p:spTgt spid="2383"/>
                                        </p:tgtEl>
                                      </p:cBhvr>
                                      <p:by x="250000" y="250000"/>
                                    </p:animScale>
                                  </p:childTnLst>
                                </p:cTn>
                              </p:par>
                              <p:par>
                                <p:cTn id="777" presetID="42" presetClass="path" presetSubtype="0" decel="100000" fill="hold" nodeType="withEffect">
                                  <p:stCondLst>
                                    <p:cond delay="1975"/>
                                  </p:stCondLst>
                                  <p:childTnLst>
                                    <p:animMotion origin="layout" path="M -3.54167E-6 4.81481E-6 L -0.00325 -0.11899 " pathEditMode="relative" rAng="0" ptsTypes="AA">
                                      <p:cBhvr>
                                        <p:cTn id="778" dur="2000" fill="hold"/>
                                        <p:tgtEl>
                                          <p:spTgt spid="2383"/>
                                        </p:tgtEl>
                                        <p:attrNameLst>
                                          <p:attrName>ppt_x</p:attrName>
                                          <p:attrName>ppt_y</p:attrName>
                                        </p:attrNameLst>
                                      </p:cBhvr>
                                      <p:rCtr x="-169" y="-5949"/>
                                    </p:animMotion>
                                  </p:childTnLst>
                                </p:cTn>
                              </p:par>
                              <p:par>
                                <p:cTn id="779" presetID="55" presetClass="entr" presetSubtype="0" fill="hold" nodeType="withEffect">
                                  <p:stCondLst>
                                    <p:cond delay="2040"/>
                                  </p:stCondLst>
                                  <p:childTnLst>
                                    <p:set>
                                      <p:cBhvr>
                                        <p:cTn id="780" dur="1" fill="hold">
                                          <p:stCondLst>
                                            <p:cond delay="0"/>
                                          </p:stCondLst>
                                        </p:cTn>
                                        <p:tgtEl>
                                          <p:spTgt spid="2384"/>
                                        </p:tgtEl>
                                        <p:attrNameLst>
                                          <p:attrName>style.visibility</p:attrName>
                                        </p:attrNameLst>
                                      </p:cBhvr>
                                      <p:to>
                                        <p:strVal val="visible"/>
                                      </p:to>
                                    </p:set>
                                    <p:anim calcmode="lin" valueType="num">
                                      <p:cBhvr>
                                        <p:cTn id="781" dur="250" fill="hold"/>
                                        <p:tgtEl>
                                          <p:spTgt spid="2384"/>
                                        </p:tgtEl>
                                        <p:attrNameLst>
                                          <p:attrName>ppt_w</p:attrName>
                                        </p:attrNameLst>
                                      </p:cBhvr>
                                      <p:tavLst>
                                        <p:tav tm="0">
                                          <p:val>
                                            <p:strVal val="#ppt_w*0.70"/>
                                          </p:val>
                                        </p:tav>
                                        <p:tav tm="100000">
                                          <p:val>
                                            <p:strVal val="#ppt_w"/>
                                          </p:val>
                                        </p:tav>
                                      </p:tavLst>
                                    </p:anim>
                                    <p:anim calcmode="lin" valueType="num">
                                      <p:cBhvr>
                                        <p:cTn id="782" dur="250" fill="hold"/>
                                        <p:tgtEl>
                                          <p:spTgt spid="2384"/>
                                        </p:tgtEl>
                                        <p:attrNameLst>
                                          <p:attrName>ppt_h</p:attrName>
                                        </p:attrNameLst>
                                      </p:cBhvr>
                                      <p:tavLst>
                                        <p:tav tm="0">
                                          <p:val>
                                            <p:strVal val="#ppt_h"/>
                                          </p:val>
                                        </p:tav>
                                        <p:tav tm="100000">
                                          <p:val>
                                            <p:strVal val="#ppt_h"/>
                                          </p:val>
                                        </p:tav>
                                      </p:tavLst>
                                    </p:anim>
                                    <p:animEffect transition="in" filter="fade">
                                      <p:cBhvr>
                                        <p:cTn id="783" dur="250"/>
                                        <p:tgtEl>
                                          <p:spTgt spid="2384"/>
                                        </p:tgtEl>
                                      </p:cBhvr>
                                    </p:animEffect>
                                  </p:childTnLst>
                                </p:cTn>
                              </p:par>
                              <p:par>
                                <p:cTn id="784" presetID="23" presetClass="exit" presetSubtype="272" fill="hold" nodeType="withEffect">
                                  <p:stCondLst>
                                    <p:cond delay="2040"/>
                                  </p:stCondLst>
                                  <p:childTnLst>
                                    <p:anim calcmode="lin" valueType="num">
                                      <p:cBhvr>
                                        <p:cTn id="785" dur="2000"/>
                                        <p:tgtEl>
                                          <p:spTgt spid="2384"/>
                                        </p:tgtEl>
                                        <p:attrNameLst>
                                          <p:attrName>ppt_w</p:attrName>
                                        </p:attrNameLst>
                                      </p:cBhvr>
                                      <p:tavLst>
                                        <p:tav tm="0">
                                          <p:val>
                                            <p:strVal val="ppt_w"/>
                                          </p:val>
                                        </p:tav>
                                        <p:tav tm="100000">
                                          <p:val>
                                            <p:strVal val="4/3*ppt_w"/>
                                          </p:val>
                                        </p:tav>
                                      </p:tavLst>
                                    </p:anim>
                                    <p:anim calcmode="lin" valueType="num">
                                      <p:cBhvr>
                                        <p:cTn id="786" dur="2000"/>
                                        <p:tgtEl>
                                          <p:spTgt spid="2384"/>
                                        </p:tgtEl>
                                        <p:attrNameLst>
                                          <p:attrName>ppt_h</p:attrName>
                                        </p:attrNameLst>
                                      </p:cBhvr>
                                      <p:tavLst>
                                        <p:tav tm="0">
                                          <p:val>
                                            <p:strVal val="ppt_h"/>
                                          </p:val>
                                        </p:tav>
                                        <p:tav tm="100000">
                                          <p:val>
                                            <p:strVal val="4/3*ppt_h"/>
                                          </p:val>
                                        </p:tav>
                                      </p:tavLst>
                                    </p:anim>
                                    <p:set>
                                      <p:cBhvr>
                                        <p:cTn id="787" dur="1" fill="hold">
                                          <p:stCondLst>
                                            <p:cond delay="1999"/>
                                          </p:stCondLst>
                                        </p:cTn>
                                        <p:tgtEl>
                                          <p:spTgt spid="2384"/>
                                        </p:tgtEl>
                                        <p:attrNameLst>
                                          <p:attrName>style.visibility</p:attrName>
                                        </p:attrNameLst>
                                      </p:cBhvr>
                                      <p:to>
                                        <p:strVal val="hidden"/>
                                      </p:to>
                                    </p:set>
                                  </p:childTnLst>
                                </p:cTn>
                              </p:par>
                              <p:par>
                                <p:cTn id="788" presetID="10" presetClass="exit" presetSubtype="0" fill="hold" nodeType="withEffect">
                                  <p:stCondLst>
                                    <p:cond delay="2040"/>
                                  </p:stCondLst>
                                  <p:childTnLst>
                                    <p:animEffect transition="out" filter="fade">
                                      <p:cBhvr>
                                        <p:cTn id="789" dur="2000"/>
                                        <p:tgtEl>
                                          <p:spTgt spid="2384"/>
                                        </p:tgtEl>
                                      </p:cBhvr>
                                    </p:animEffect>
                                    <p:set>
                                      <p:cBhvr>
                                        <p:cTn id="790" dur="1" fill="hold">
                                          <p:stCondLst>
                                            <p:cond delay="1999"/>
                                          </p:stCondLst>
                                        </p:cTn>
                                        <p:tgtEl>
                                          <p:spTgt spid="2384"/>
                                        </p:tgtEl>
                                        <p:attrNameLst>
                                          <p:attrName>style.visibility</p:attrName>
                                        </p:attrNameLst>
                                      </p:cBhvr>
                                      <p:to>
                                        <p:strVal val="hidden"/>
                                      </p:to>
                                    </p:set>
                                  </p:childTnLst>
                                </p:cTn>
                              </p:par>
                              <p:par>
                                <p:cTn id="791" presetID="6" presetClass="emph" presetSubtype="0" fill="hold" nodeType="withEffect">
                                  <p:stCondLst>
                                    <p:cond delay="2040"/>
                                  </p:stCondLst>
                                  <p:childTnLst>
                                    <p:animScale>
                                      <p:cBhvr>
                                        <p:cTn id="792" dur="2000" fill="hold"/>
                                        <p:tgtEl>
                                          <p:spTgt spid="2384"/>
                                        </p:tgtEl>
                                      </p:cBhvr>
                                      <p:by x="250000" y="250000"/>
                                    </p:animScale>
                                  </p:childTnLst>
                                </p:cTn>
                              </p:par>
                              <p:par>
                                <p:cTn id="793" presetID="42" presetClass="path" presetSubtype="0" decel="100000" fill="hold" nodeType="withEffect">
                                  <p:stCondLst>
                                    <p:cond delay="2040"/>
                                  </p:stCondLst>
                                  <p:childTnLst>
                                    <p:animMotion origin="layout" path="M -3.33333E-6 4.81481E-6 L -0.00325 -0.11899 " pathEditMode="relative" rAng="0" ptsTypes="AA">
                                      <p:cBhvr>
                                        <p:cTn id="794" dur="2000" fill="hold"/>
                                        <p:tgtEl>
                                          <p:spTgt spid="2384"/>
                                        </p:tgtEl>
                                        <p:attrNameLst>
                                          <p:attrName>ppt_x</p:attrName>
                                          <p:attrName>ppt_y</p:attrName>
                                        </p:attrNameLst>
                                      </p:cBhvr>
                                      <p:rCtr x="-169" y="-5949"/>
                                    </p:animMotion>
                                  </p:childTnLst>
                                </p:cTn>
                              </p:par>
                              <p:par>
                                <p:cTn id="795" presetID="55" presetClass="entr" presetSubtype="0" fill="hold" nodeType="withEffect">
                                  <p:stCondLst>
                                    <p:cond delay="2105"/>
                                  </p:stCondLst>
                                  <p:childTnLst>
                                    <p:set>
                                      <p:cBhvr>
                                        <p:cTn id="796" dur="1" fill="hold">
                                          <p:stCondLst>
                                            <p:cond delay="0"/>
                                          </p:stCondLst>
                                        </p:cTn>
                                        <p:tgtEl>
                                          <p:spTgt spid="2385"/>
                                        </p:tgtEl>
                                        <p:attrNameLst>
                                          <p:attrName>style.visibility</p:attrName>
                                        </p:attrNameLst>
                                      </p:cBhvr>
                                      <p:to>
                                        <p:strVal val="visible"/>
                                      </p:to>
                                    </p:set>
                                    <p:anim calcmode="lin" valueType="num">
                                      <p:cBhvr>
                                        <p:cTn id="797" dur="250" fill="hold"/>
                                        <p:tgtEl>
                                          <p:spTgt spid="2385"/>
                                        </p:tgtEl>
                                        <p:attrNameLst>
                                          <p:attrName>ppt_w</p:attrName>
                                        </p:attrNameLst>
                                      </p:cBhvr>
                                      <p:tavLst>
                                        <p:tav tm="0">
                                          <p:val>
                                            <p:strVal val="#ppt_w*0.70"/>
                                          </p:val>
                                        </p:tav>
                                        <p:tav tm="100000">
                                          <p:val>
                                            <p:strVal val="#ppt_w"/>
                                          </p:val>
                                        </p:tav>
                                      </p:tavLst>
                                    </p:anim>
                                    <p:anim calcmode="lin" valueType="num">
                                      <p:cBhvr>
                                        <p:cTn id="798" dur="250" fill="hold"/>
                                        <p:tgtEl>
                                          <p:spTgt spid="2385"/>
                                        </p:tgtEl>
                                        <p:attrNameLst>
                                          <p:attrName>ppt_h</p:attrName>
                                        </p:attrNameLst>
                                      </p:cBhvr>
                                      <p:tavLst>
                                        <p:tav tm="0">
                                          <p:val>
                                            <p:strVal val="#ppt_h"/>
                                          </p:val>
                                        </p:tav>
                                        <p:tav tm="100000">
                                          <p:val>
                                            <p:strVal val="#ppt_h"/>
                                          </p:val>
                                        </p:tav>
                                      </p:tavLst>
                                    </p:anim>
                                    <p:animEffect transition="in" filter="fade">
                                      <p:cBhvr>
                                        <p:cTn id="799" dur="250"/>
                                        <p:tgtEl>
                                          <p:spTgt spid="2385"/>
                                        </p:tgtEl>
                                      </p:cBhvr>
                                    </p:animEffect>
                                  </p:childTnLst>
                                </p:cTn>
                              </p:par>
                              <p:par>
                                <p:cTn id="800" presetID="23" presetClass="exit" presetSubtype="272" fill="hold" nodeType="withEffect">
                                  <p:stCondLst>
                                    <p:cond delay="2105"/>
                                  </p:stCondLst>
                                  <p:childTnLst>
                                    <p:anim calcmode="lin" valueType="num">
                                      <p:cBhvr>
                                        <p:cTn id="801" dur="2000"/>
                                        <p:tgtEl>
                                          <p:spTgt spid="2385"/>
                                        </p:tgtEl>
                                        <p:attrNameLst>
                                          <p:attrName>ppt_w</p:attrName>
                                        </p:attrNameLst>
                                      </p:cBhvr>
                                      <p:tavLst>
                                        <p:tav tm="0">
                                          <p:val>
                                            <p:strVal val="ppt_w"/>
                                          </p:val>
                                        </p:tav>
                                        <p:tav tm="100000">
                                          <p:val>
                                            <p:strVal val="4/3*ppt_w"/>
                                          </p:val>
                                        </p:tav>
                                      </p:tavLst>
                                    </p:anim>
                                    <p:anim calcmode="lin" valueType="num">
                                      <p:cBhvr>
                                        <p:cTn id="802" dur="2000"/>
                                        <p:tgtEl>
                                          <p:spTgt spid="2385"/>
                                        </p:tgtEl>
                                        <p:attrNameLst>
                                          <p:attrName>ppt_h</p:attrName>
                                        </p:attrNameLst>
                                      </p:cBhvr>
                                      <p:tavLst>
                                        <p:tav tm="0">
                                          <p:val>
                                            <p:strVal val="ppt_h"/>
                                          </p:val>
                                        </p:tav>
                                        <p:tav tm="100000">
                                          <p:val>
                                            <p:strVal val="4/3*ppt_h"/>
                                          </p:val>
                                        </p:tav>
                                      </p:tavLst>
                                    </p:anim>
                                    <p:set>
                                      <p:cBhvr>
                                        <p:cTn id="803" dur="1" fill="hold">
                                          <p:stCondLst>
                                            <p:cond delay="1999"/>
                                          </p:stCondLst>
                                        </p:cTn>
                                        <p:tgtEl>
                                          <p:spTgt spid="2385"/>
                                        </p:tgtEl>
                                        <p:attrNameLst>
                                          <p:attrName>style.visibility</p:attrName>
                                        </p:attrNameLst>
                                      </p:cBhvr>
                                      <p:to>
                                        <p:strVal val="hidden"/>
                                      </p:to>
                                    </p:set>
                                  </p:childTnLst>
                                </p:cTn>
                              </p:par>
                              <p:par>
                                <p:cTn id="804" presetID="10" presetClass="exit" presetSubtype="0" fill="hold" nodeType="withEffect">
                                  <p:stCondLst>
                                    <p:cond delay="2105"/>
                                  </p:stCondLst>
                                  <p:childTnLst>
                                    <p:animEffect transition="out" filter="fade">
                                      <p:cBhvr>
                                        <p:cTn id="805" dur="2000"/>
                                        <p:tgtEl>
                                          <p:spTgt spid="2385"/>
                                        </p:tgtEl>
                                      </p:cBhvr>
                                    </p:animEffect>
                                    <p:set>
                                      <p:cBhvr>
                                        <p:cTn id="806" dur="1" fill="hold">
                                          <p:stCondLst>
                                            <p:cond delay="1999"/>
                                          </p:stCondLst>
                                        </p:cTn>
                                        <p:tgtEl>
                                          <p:spTgt spid="2385"/>
                                        </p:tgtEl>
                                        <p:attrNameLst>
                                          <p:attrName>style.visibility</p:attrName>
                                        </p:attrNameLst>
                                      </p:cBhvr>
                                      <p:to>
                                        <p:strVal val="hidden"/>
                                      </p:to>
                                    </p:set>
                                  </p:childTnLst>
                                </p:cTn>
                              </p:par>
                              <p:par>
                                <p:cTn id="807" presetID="6" presetClass="emph" presetSubtype="0" fill="hold" nodeType="withEffect">
                                  <p:stCondLst>
                                    <p:cond delay="2105"/>
                                  </p:stCondLst>
                                  <p:childTnLst>
                                    <p:animScale>
                                      <p:cBhvr>
                                        <p:cTn id="808" dur="2000" fill="hold"/>
                                        <p:tgtEl>
                                          <p:spTgt spid="2385"/>
                                        </p:tgtEl>
                                      </p:cBhvr>
                                      <p:by x="250000" y="250000"/>
                                    </p:animScale>
                                  </p:childTnLst>
                                </p:cTn>
                              </p:par>
                              <p:par>
                                <p:cTn id="809" presetID="42" presetClass="path" presetSubtype="0" decel="100000" fill="hold" nodeType="withEffect">
                                  <p:stCondLst>
                                    <p:cond delay="2105"/>
                                  </p:stCondLst>
                                  <p:childTnLst>
                                    <p:animMotion origin="layout" path="M -2.08333E-6 4.81481E-6 L -0.00325 -0.11899 " pathEditMode="relative" rAng="0" ptsTypes="AA">
                                      <p:cBhvr>
                                        <p:cTn id="810" dur="2000" fill="hold"/>
                                        <p:tgtEl>
                                          <p:spTgt spid="2385"/>
                                        </p:tgtEl>
                                        <p:attrNameLst>
                                          <p:attrName>ppt_x</p:attrName>
                                          <p:attrName>ppt_y</p:attrName>
                                        </p:attrNameLst>
                                      </p:cBhvr>
                                      <p:rCtr x="-169" y="-5949"/>
                                    </p:animMotion>
                                  </p:childTnLst>
                                </p:cTn>
                              </p:par>
                              <p:par>
                                <p:cTn id="811" presetID="55" presetClass="entr" presetSubtype="0" fill="hold" nodeType="withEffect">
                                  <p:stCondLst>
                                    <p:cond delay="2170"/>
                                  </p:stCondLst>
                                  <p:childTnLst>
                                    <p:set>
                                      <p:cBhvr>
                                        <p:cTn id="812" dur="1" fill="hold">
                                          <p:stCondLst>
                                            <p:cond delay="0"/>
                                          </p:stCondLst>
                                        </p:cTn>
                                        <p:tgtEl>
                                          <p:spTgt spid="2386"/>
                                        </p:tgtEl>
                                        <p:attrNameLst>
                                          <p:attrName>style.visibility</p:attrName>
                                        </p:attrNameLst>
                                      </p:cBhvr>
                                      <p:to>
                                        <p:strVal val="visible"/>
                                      </p:to>
                                    </p:set>
                                    <p:anim calcmode="lin" valueType="num">
                                      <p:cBhvr>
                                        <p:cTn id="813" dur="250" fill="hold"/>
                                        <p:tgtEl>
                                          <p:spTgt spid="2386"/>
                                        </p:tgtEl>
                                        <p:attrNameLst>
                                          <p:attrName>ppt_w</p:attrName>
                                        </p:attrNameLst>
                                      </p:cBhvr>
                                      <p:tavLst>
                                        <p:tav tm="0">
                                          <p:val>
                                            <p:strVal val="#ppt_w*0.70"/>
                                          </p:val>
                                        </p:tav>
                                        <p:tav tm="100000">
                                          <p:val>
                                            <p:strVal val="#ppt_w"/>
                                          </p:val>
                                        </p:tav>
                                      </p:tavLst>
                                    </p:anim>
                                    <p:anim calcmode="lin" valueType="num">
                                      <p:cBhvr>
                                        <p:cTn id="814" dur="250" fill="hold"/>
                                        <p:tgtEl>
                                          <p:spTgt spid="2386"/>
                                        </p:tgtEl>
                                        <p:attrNameLst>
                                          <p:attrName>ppt_h</p:attrName>
                                        </p:attrNameLst>
                                      </p:cBhvr>
                                      <p:tavLst>
                                        <p:tav tm="0">
                                          <p:val>
                                            <p:strVal val="#ppt_h"/>
                                          </p:val>
                                        </p:tav>
                                        <p:tav tm="100000">
                                          <p:val>
                                            <p:strVal val="#ppt_h"/>
                                          </p:val>
                                        </p:tav>
                                      </p:tavLst>
                                    </p:anim>
                                    <p:animEffect transition="in" filter="fade">
                                      <p:cBhvr>
                                        <p:cTn id="815" dur="250"/>
                                        <p:tgtEl>
                                          <p:spTgt spid="2386"/>
                                        </p:tgtEl>
                                      </p:cBhvr>
                                    </p:animEffect>
                                  </p:childTnLst>
                                </p:cTn>
                              </p:par>
                              <p:par>
                                <p:cTn id="816" presetID="23" presetClass="exit" presetSubtype="272" fill="hold" nodeType="withEffect">
                                  <p:stCondLst>
                                    <p:cond delay="2170"/>
                                  </p:stCondLst>
                                  <p:childTnLst>
                                    <p:anim calcmode="lin" valueType="num">
                                      <p:cBhvr>
                                        <p:cTn id="817" dur="2000"/>
                                        <p:tgtEl>
                                          <p:spTgt spid="2386"/>
                                        </p:tgtEl>
                                        <p:attrNameLst>
                                          <p:attrName>ppt_w</p:attrName>
                                        </p:attrNameLst>
                                      </p:cBhvr>
                                      <p:tavLst>
                                        <p:tav tm="0">
                                          <p:val>
                                            <p:strVal val="ppt_w"/>
                                          </p:val>
                                        </p:tav>
                                        <p:tav tm="100000">
                                          <p:val>
                                            <p:strVal val="4/3*ppt_w"/>
                                          </p:val>
                                        </p:tav>
                                      </p:tavLst>
                                    </p:anim>
                                    <p:anim calcmode="lin" valueType="num">
                                      <p:cBhvr>
                                        <p:cTn id="818" dur="2000"/>
                                        <p:tgtEl>
                                          <p:spTgt spid="2386"/>
                                        </p:tgtEl>
                                        <p:attrNameLst>
                                          <p:attrName>ppt_h</p:attrName>
                                        </p:attrNameLst>
                                      </p:cBhvr>
                                      <p:tavLst>
                                        <p:tav tm="0">
                                          <p:val>
                                            <p:strVal val="ppt_h"/>
                                          </p:val>
                                        </p:tav>
                                        <p:tav tm="100000">
                                          <p:val>
                                            <p:strVal val="4/3*ppt_h"/>
                                          </p:val>
                                        </p:tav>
                                      </p:tavLst>
                                    </p:anim>
                                    <p:set>
                                      <p:cBhvr>
                                        <p:cTn id="819" dur="1" fill="hold">
                                          <p:stCondLst>
                                            <p:cond delay="1999"/>
                                          </p:stCondLst>
                                        </p:cTn>
                                        <p:tgtEl>
                                          <p:spTgt spid="2386"/>
                                        </p:tgtEl>
                                        <p:attrNameLst>
                                          <p:attrName>style.visibility</p:attrName>
                                        </p:attrNameLst>
                                      </p:cBhvr>
                                      <p:to>
                                        <p:strVal val="hidden"/>
                                      </p:to>
                                    </p:set>
                                  </p:childTnLst>
                                </p:cTn>
                              </p:par>
                              <p:par>
                                <p:cTn id="820" presetID="10" presetClass="exit" presetSubtype="0" fill="hold" nodeType="withEffect">
                                  <p:stCondLst>
                                    <p:cond delay="2170"/>
                                  </p:stCondLst>
                                  <p:childTnLst>
                                    <p:animEffect transition="out" filter="fade">
                                      <p:cBhvr>
                                        <p:cTn id="821" dur="2000"/>
                                        <p:tgtEl>
                                          <p:spTgt spid="2386"/>
                                        </p:tgtEl>
                                      </p:cBhvr>
                                    </p:animEffect>
                                    <p:set>
                                      <p:cBhvr>
                                        <p:cTn id="822" dur="1" fill="hold">
                                          <p:stCondLst>
                                            <p:cond delay="1999"/>
                                          </p:stCondLst>
                                        </p:cTn>
                                        <p:tgtEl>
                                          <p:spTgt spid="2386"/>
                                        </p:tgtEl>
                                        <p:attrNameLst>
                                          <p:attrName>style.visibility</p:attrName>
                                        </p:attrNameLst>
                                      </p:cBhvr>
                                      <p:to>
                                        <p:strVal val="hidden"/>
                                      </p:to>
                                    </p:set>
                                  </p:childTnLst>
                                </p:cTn>
                              </p:par>
                              <p:par>
                                <p:cTn id="823" presetID="6" presetClass="emph" presetSubtype="0" fill="hold" nodeType="withEffect">
                                  <p:stCondLst>
                                    <p:cond delay="2170"/>
                                  </p:stCondLst>
                                  <p:childTnLst>
                                    <p:animScale>
                                      <p:cBhvr>
                                        <p:cTn id="824" dur="2000" fill="hold"/>
                                        <p:tgtEl>
                                          <p:spTgt spid="2386"/>
                                        </p:tgtEl>
                                      </p:cBhvr>
                                      <p:by x="250000" y="250000"/>
                                    </p:animScale>
                                  </p:childTnLst>
                                </p:cTn>
                              </p:par>
                              <p:par>
                                <p:cTn id="825" presetID="42" presetClass="path" presetSubtype="0" decel="100000" fill="hold" nodeType="withEffect">
                                  <p:stCondLst>
                                    <p:cond delay="2170"/>
                                  </p:stCondLst>
                                  <p:childTnLst>
                                    <p:animMotion origin="layout" path="M -1.66667E-6 4.81481E-6 L -0.00325 -0.11899 " pathEditMode="relative" rAng="0" ptsTypes="AA">
                                      <p:cBhvr>
                                        <p:cTn id="826" dur="2000" fill="hold"/>
                                        <p:tgtEl>
                                          <p:spTgt spid="2386"/>
                                        </p:tgtEl>
                                        <p:attrNameLst>
                                          <p:attrName>ppt_x</p:attrName>
                                          <p:attrName>ppt_y</p:attrName>
                                        </p:attrNameLst>
                                      </p:cBhvr>
                                      <p:rCtr x="-169" y="-5949"/>
                                    </p:animMotion>
                                  </p:childTnLst>
                                </p:cTn>
                              </p:par>
                              <p:par>
                                <p:cTn id="827" presetID="55" presetClass="entr" presetSubtype="0" fill="hold" nodeType="withEffect">
                                  <p:stCondLst>
                                    <p:cond delay="2235"/>
                                  </p:stCondLst>
                                  <p:childTnLst>
                                    <p:set>
                                      <p:cBhvr>
                                        <p:cTn id="828" dur="1" fill="hold">
                                          <p:stCondLst>
                                            <p:cond delay="0"/>
                                          </p:stCondLst>
                                        </p:cTn>
                                        <p:tgtEl>
                                          <p:spTgt spid="2387"/>
                                        </p:tgtEl>
                                        <p:attrNameLst>
                                          <p:attrName>style.visibility</p:attrName>
                                        </p:attrNameLst>
                                      </p:cBhvr>
                                      <p:to>
                                        <p:strVal val="visible"/>
                                      </p:to>
                                    </p:set>
                                    <p:anim calcmode="lin" valueType="num">
                                      <p:cBhvr>
                                        <p:cTn id="829" dur="250" fill="hold"/>
                                        <p:tgtEl>
                                          <p:spTgt spid="2387"/>
                                        </p:tgtEl>
                                        <p:attrNameLst>
                                          <p:attrName>ppt_w</p:attrName>
                                        </p:attrNameLst>
                                      </p:cBhvr>
                                      <p:tavLst>
                                        <p:tav tm="0">
                                          <p:val>
                                            <p:strVal val="#ppt_w*0.70"/>
                                          </p:val>
                                        </p:tav>
                                        <p:tav tm="100000">
                                          <p:val>
                                            <p:strVal val="#ppt_w"/>
                                          </p:val>
                                        </p:tav>
                                      </p:tavLst>
                                    </p:anim>
                                    <p:anim calcmode="lin" valueType="num">
                                      <p:cBhvr>
                                        <p:cTn id="830" dur="250" fill="hold"/>
                                        <p:tgtEl>
                                          <p:spTgt spid="2387"/>
                                        </p:tgtEl>
                                        <p:attrNameLst>
                                          <p:attrName>ppt_h</p:attrName>
                                        </p:attrNameLst>
                                      </p:cBhvr>
                                      <p:tavLst>
                                        <p:tav tm="0">
                                          <p:val>
                                            <p:strVal val="#ppt_h"/>
                                          </p:val>
                                        </p:tav>
                                        <p:tav tm="100000">
                                          <p:val>
                                            <p:strVal val="#ppt_h"/>
                                          </p:val>
                                        </p:tav>
                                      </p:tavLst>
                                    </p:anim>
                                    <p:animEffect transition="in" filter="fade">
                                      <p:cBhvr>
                                        <p:cTn id="831" dur="250"/>
                                        <p:tgtEl>
                                          <p:spTgt spid="2387"/>
                                        </p:tgtEl>
                                      </p:cBhvr>
                                    </p:animEffect>
                                  </p:childTnLst>
                                </p:cTn>
                              </p:par>
                              <p:par>
                                <p:cTn id="832" presetID="23" presetClass="exit" presetSubtype="272" fill="hold" nodeType="withEffect">
                                  <p:stCondLst>
                                    <p:cond delay="2235"/>
                                  </p:stCondLst>
                                  <p:childTnLst>
                                    <p:anim calcmode="lin" valueType="num">
                                      <p:cBhvr>
                                        <p:cTn id="833" dur="2000"/>
                                        <p:tgtEl>
                                          <p:spTgt spid="2387"/>
                                        </p:tgtEl>
                                        <p:attrNameLst>
                                          <p:attrName>ppt_w</p:attrName>
                                        </p:attrNameLst>
                                      </p:cBhvr>
                                      <p:tavLst>
                                        <p:tav tm="0">
                                          <p:val>
                                            <p:strVal val="ppt_w"/>
                                          </p:val>
                                        </p:tav>
                                        <p:tav tm="100000">
                                          <p:val>
                                            <p:strVal val="4/3*ppt_w"/>
                                          </p:val>
                                        </p:tav>
                                      </p:tavLst>
                                    </p:anim>
                                    <p:anim calcmode="lin" valueType="num">
                                      <p:cBhvr>
                                        <p:cTn id="834" dur="2000"/>
                                        <p:tgtEl>
                                          <p:spTgt spid="2387"/>
                                        </p:tgtEl>
                                        <p:attrNameLst>
                                          <p:attrName>ppt_h</p:attrName>
                                        </p:attrNameLst>
                                      </p:cBhvr>
                                      <p:tavLst>
                                        <p:tav tm="0">
                                          <p:val>
                                            <p:strVal val="ppt_h"/>
                                          </p:val>
                                        </p:tav>
                                        <p:tav tm="100000">
                                          <p:val>
                                            <p:strVal val="4/3*ppt_h"/>
                                          </p:val>
                                        </p:tav>
                                      </p:tavLst>
                                    </p:anim>
                                    <p:set>
                                      <p:cBhvr>
                                        <p:cTn id="835" dur="1" fill="hold">
                                          <p:stCondLst>
                                            <p:cond delay="1999"/>
                                          </p:stCondLst>
                                        </p:cTn>
                                        <p:tgtEl>
                                          <p:spTgt spid="2387"/>
                                        </p:tgtEl>
                                        <p:attrNameLst>
                                          <p:attrName>style.visibility</p:attrName>
                                        </p:attrNameLst>
                                      </p:cBhvr>
                                      <p:to>
                                        <p:strVal val="hidden"/>
                                      </p:to>
                                    </p:set>
                                  </p:childTnLst>
                                </p:cTn>
                              </p:par>
                              <p:par>
                                <p:cTn id="836" presetID="10" presetClass="exit" presetSubtype="0" fill="hold" nodeType="withEffect">
                                  <p:stCondLst>
                                    <p:cond delay="2235"/>
                                  </p:stCondLst>
                                  <p:childTnLst>
                                    <p:animEffect transition="out" filter="fade">
                                      <p:cBhvr>
                                        <p:cTn id="837" dur="2000"/>
                                        <p:tgtEl>
                                          <p:spTgt spid="2387"/>
                                        </p:tgtEl>
                                      </p:cBhvr>
                                    </p:animEffect>
                                    <p:set>
                                      <p:cBhvr>
                                        <p:cTn id="838" dur="1" fill="hold">
                                          <p:stCondLst>
                                            <p:cond delay="1999"/>
                                          </p:stCondLst>
                                        </p:cTn>
                                        <p:tgtEl>
                                          <p:spTgt spid="2387"/>
                                        </p:tgtEl>
                                        <p:attrNameLst>
                                          <p:attrName>style.visibility</p:attrName>
                                        </p:attrNameLst>
                                      </p:cBhvr>
                                      <p:to>
                                        <p:strVal val="hidden"/>
                                      </p:to>
                                    </p:set>
                                  </p:childTnLst>
                                </p:cTn>
                              </p:par>
                              <p:par>
                                <p:cTn id="839" presetID="6" presetClass="emph" presetSubtype="0" fill="hold" nodeType="withEffect">
                                  <p:stCondLst>
                                    <p:cond delay="2235"/>
                                  </p:stCondLst>
                                  <p:childTnLst>
                                    <p:animScale>
                                      <p:cBhvr>
                                        <p:cTn id="840" dur="2000" fill="hold"/>
                                        <p:tgtEl>
                                          <p:spTgt spid="2387"/>
                                        </p:tgtEl>
                                      </p:cBhvr>
                                      <p:by x="250000" y="250000"/>
                                    </p:animScale>
                                  </p:childTnLst>
                                </p:cTn>
                              </p:par>
                              <p:par>
                                <p:cTn id="841" presetID="42" presetClass="path" presetSubtype="0" decel="100000" fill="hold" nodeType="withEffect">
                                  <p:stCondLst>
                                    <p:cond delay="2235"/>
                                  </p:stCondLst>
                                  <p:childTnLst>
                                    <p:animMotion origin="layout" path="M -2.5E-6 4.81481E-6 L -0.00325 -0.11899 " pathEditMode="relative" rAng="0" ptsTypes="AA">
                                      <p:cBhvr>
                                        <p:cTn id="842" dur="2000" fill="hold"/>
                                        <p:tgtEl>
                                          <p:spTgt spid="2387"/>
                                        </p:tgtEl>
                                        <p:attrNameLst>
                                          <p:attrName>ppt_x</p:attrName>
                                          <p:attrName>ppt_y</p:attrName>
                                        </p:attrNameLst>
                                      </p:cBhvr>
                                      <p:rCtr x="-169" y="-5949"/>
                                    </p:animMotion>
                                  </p:childTnLst>
                                </p:cTn>
                              </p:par>
                              <p:par>
                                <p:cTn id="843" presetID="55" presetClass="entr" presetSubtype="0" fill="hold" nodeType="withEffect">
                                  <p:stCondLst>
                                    <p:cond delay="2300"/>
                                  </p:stCondLst>
                                  <p:childTnLst>
                                    <p:set>
                                      <p:cBhvr>
                                        <p:cTn id="844" dur="1" fill="hold">
                                          <p:stCondLst>
                                            <p:cond delay="0"/>
                                          </p:stCondLst>
                                        </p:cTn>
                                        <p:tgtEl>
                                          <p:spTgt spid="2388"/>
                                        </p:tgtEl>
                                        <p:attrNameLst>
                                          <p:attrName>style.visibility</p:attrName>
                                        </p:attrNameLst>
                                      </p:cBhvr>
                                      <p:to>
                                        <p:strVal val="visible"/>
                                      </p:to>
                                    </p:set>
                                    <p:anim calcmode="lin" valueType="num">
                                      <p:cBhvr>
                                        <p:cTn id="845" dur="250" fill="hold"/>
                                        <p:tgtEl>
                                          <p:spTgt spid="2388"/>
                                        </p:tgtEl>
                                        <p:attrNameLst>
                                          <p:attrName>ppt_w</p:attrName>
                                        </p:attrNameLst>
                                      </p:cBhvr>
                                      <p:tavLst>
                                        <p:tav tm="0">
                                          <p:val>
                                            <p:strVal val="#ppt_w*0.70"/>
                                          </p:val>
                                        </p:tav>
                                        <p:tav tm="100000">
                                          <p:val>
                                            <p:strVal val="#ppt_w"/>
                                          </p:val>
                                        </p:tav>
                                      </p:tavLst>
                                    </p:anim>
                                    <p:anim calcmode="lin" valueType="num">
                                      <p:cBhvr>
                                        <p:cTn id="846" dur="250" fill="hold"/>
                                        <p:tgtEl>
                                          <p:spTgt spid="2388"/>
                                        </p:tgtEl>
                                        <p:attrNameLst>
                                          <p:attrName>ppt_h</p:attrName>
                                        </p:attrNameLst>
                                      </p:cBhvr>
                                      <p:tavLst>
                                        <p:tav tm="0">
                                          <p:val>
                                            <p:strVal val="#ppt_h"/>
                                          </p:val>
                                        </p:tav>
                                        <p:tav tm="100000">
                                          <p:val>
                                            <p:strVal val="#ppt_h"/>
                                          </p:val>
                                        </p:tav>
                                      </p:tavLst>
                                    </p:anim>
                                    <p:animEffect transition="in" filter="fade">
                                      <p:cBhvr>
                                        <p:cTn id="847" dur="250"/>
                                        <p:tgtEl>
                                          <p:spTgt spid="2388"/>
                                        </p:tgtEl>
                                      </p:cBhvr>
                                    </p:animEffect>
                                  </p:childTnLst>
                                </p:cTn>
                              </p:par>
                              <p:par>
                                <p:cTn id="848" presetID="23" presetClass="exit" presetSubtype="272" fill="hold" nodeType="withEffect">
                                  <p:stCondLst>
                                    <p:cond delay="2300"/>
                                  </p:stCondLst>
                                  <p:childTnLst>
                                    <p:anim calcmode="lin" valueType="num">
                                      <p:cBhvr>
                                        <p:cTn id="849" dur="2000"/>
                                        <p:tgtEl>
                                          <p:spTgt spid="2388"/>
                                        </p:tgtEl>
                                        <p:attrNameLst>
                                          <p:attrName>ppt_w</p:attrName>
                                        </p:attrNameLst>
                                      </p:cBhvr>
                                      <p:tavLst>
                                        <p:tav tm="0">
                                          <p:val>
                                            <p:strVal val="ppt_w"/>
                                          </p:val>
                                        </p:tav>
                                        <p:tav tm="100000">
                                          <p:val>
                                            <p:strVal val="4/3*ppt_w"/>
                                          </p:val>
                                        </p:tav>
                                      </p:tavLst>
                                    </p:anim>
                                    <p:anim calcmode="lin" valueType="num">
                                      <p:cBhvr>
                                        <p:cTn id="850" dur="2000"/>
                                        <p:tgtEl>
                                          <p:spTgt spid="2388"/>
                                        </p:tgtEl>
                                        <p:attrNameLst>
                                          <p:attrName>ppt_h</p:attrName>
                                        </p:attrNameLst>
                                      </p:cBhvr>
                                      <p:tavLst>
                                        <p:tav tm="0">
                                          <p:val>
                                            <p:strVal val="ppt_h"/>
                                          </p:val>
                                        </p:tav>
                                        <p:tav tm="100000">
                                          <p:val>
                                            <p:strVal val="4/3*ppt_h"/>
                                          </p:val>
                                        </p:tav>
                                      </p:tavLst>
                                    </p:anim>
                                    <p:set>
                                      <p:cBhvr>
                                        <p:cTn id="851" dur="1" fill="hold">
                                          <p:stCondLst>
                                            <p:cond delay="1999"/>
                                          </p:stCondLst>
                                        </p:cTn>
                                        <p:tgtEl>
                                          <p:spTgt spid="2388"/>
                                        </p:tgtEl>
                                        <p:attrNameLst>
                                          <p:attrName>style.visibility</p:attrName>
                                        </p:attrNameLst>
                                      </p:cBhvr>
                                      <p:to>
                                        <p:strVal val="hidden"/>
                                      </p:to>
                                    </p:set>
                                  </p:childTnLst>
                                </p:cTn>
                              </p:par>
                              <p:par>
                                <p:cTn id="852" presetID="10" presetClass="exit" presetSubtype="0" fill="hold" nodeType="withEffect">
                                  <p:stCondLst>
                                    <p:cond delay="2300"/>
                                  </p:stCondLst>
                                  <p:childTnLst>
                                    <p:animEffect transition="out" filter="fade">
                                      <p:cBhvr>
                                        <p:cTn id="853" dur="2000"/>
                                        <p:tgtEl>
                                          <p:spTgt spid="2388"/>
                                        </p:tgtEl>
                                      </p:cBhvr>
                                    </p:animEffect>
                                    <p:set>
                                      <p:cBhvr>
                                        <p:cTn id="854" dur="1" fill="hold">
                                          <p:stCondLst>
                                            <p:cond delay="1999"/>
                                          </p:stCondLst>
                                        </p:cTn>
                                        <p:tgtEl>
                                          <p:spTgt spid="2388"/>
                                        </p:tgtEl>
                                        <p:attrNameLst>
                                          <p:attrName>style.visibility</p:attrName>
                                        </p:attrNameLst>
                                      </p:cBhvr>
                                      <p:to>
                                        <p:strVal val="hidden"/>
                                      </p:to>
                                    </p:set>
                                  </p:childTnLst>
                                </p:cTn>
                              </p:par>
                              <p:par>
                                <p:cTn id="855" presetID="6" presetClass="emph" presetSubtype="0" fill="hold" nodeType="withEffect">
                                  <p:stCondLst>
                                    <p:cond delay="2300"/>
                                  </p:stCondLst>
                                  <p:childTnLst>
                                    <p:animScale>
                                      <p:cBhvr>
                                        <p:cTn id="856" dur="2000" fill="hold"/>
                                        <p:tgtEl>
                                          <p:spTgt spid="2388"/>
                                        </p:tgtEl>
                                      </p:cBhvr>
                                      <p:by x="250000" y="250000"/>
                                    </p:animScale>
                                  </p:childTnLst>
                                </p:cTn>
                              </p:par>
                              <p:par>
                                <p:cTn id="857" presetID="42" presetClass="path" presetSubtype="0" decel="100000" fill="hold" nodeType="withEffect">
                                  <p:stCondLst>
                                    <p:cond delay="2300"/>
                                  </p:stCondLst>
                                  <p:childTnLst>
                                    <p:animMotion origin="layout" path="M 2.08333E-7 4.81481E-6 L -0.00326 -0.11899 " pathEditMode="relative" rAng="0" ptsTypes="AA">
                                      <p:cBhvr>
                                        <p:cTn id="858" dur="2000" fill="hold"/>
                                        <p:tgtEl>
                                          <p:spTgt spid="2388"/>
                                        </p:tgtEl>
                                        <p:attrNameLst>
                                          <p:attrName>ppt_x</p:attrName>
                                          <p:attrName>ppt_y</p:attrName>
                                        </p:attrNameLst>
                                      </p:cBhvr>
                                      <p:rCtr x="-169" y="-5949"/>
                                    </p:animMotion>
                                  </p:childTnLst>
                                </p:cTn>
                              </p:par>
                              <p:par>
                                <p:cTn id="859" presetID="55" presetClass="entr" presetSubtype="0" fill="hold" nodeType="withEffect">
                                  <p:stCondLst>
                                    <p:cond delay="2365"/>
                                  </p:stCondLst>
                                  <p:childTnLst>
                                    <p:set>
                                      <p:cBhvr>
                                        <p:cTn id="860" dur="1" fill="hold">
                                          <p:stCondLst>
                                            <p:cond delay="0"/>
                                          </p:stCondLst>
                                        </p:cTn>
                                        <p:tgtEl>
                                          <p:spTgt spid="2389"/>
                                        </p:tgtEl>
                                        <p:attrNameLst>
                                          <p:attrName>style.visibility</p:attrName>
                                        </p:attrNameLst>
                                      </p:cBhvr>
                                      <p:to>
                                        <p:strVal val="visible"/>
                                      </p:to>
                                    </p:set>
                                    <p:anim calcmode="lin" valueType="num">
                                      <p:cBhvr>
                                        <p:cTn id="861" dur="250" fill="hold"/>
                                        <p:tgtEl>
                                          <p:spTgt spid="2389"/>
                                        </p:tgtEl>
                                        <p:attrNameLst>
                                          <p:attrName>ppt_w</p:attrName>
                                        </p:attrNameLst>
                                      </p:cBhvr>
                                      <p:tavLst>
                                        <p:tav tm="0">
                                          <p:val>
                                            <p:strVal val="#ppt_w*0.70"/>
                                          </p:val>
                                        </p:tav>
                                        <p:tav tm="100000">
                                          <p:val>
                                            <p:strVal val="#ppt_w"/>
                                          </p:val>
                                        </p:tav>
                                      </p:tavLst>
                                    </p:anim>
                                    <p:anim calcmode="lin" valueType="num">
                                      <p:cBhvr>
                                        <p:cTn id="862" dur="250" fill="hold"/>
                                        <p:tgtEl>
                                          <p:spTgt spid="2389"/>
                                        </p:tgtEl>
                                        <p:attrNameLst>
                                          <p:attrName>ppt_h</p:attrName>
                                        </p:attrNameLst>
                                      </p:cBhvr>
                                      <p:tavLst>
                                        <p:tav tm="0">
                                          <p:val>
                                            <p:strVal val="#ppt_h"/>
                                          </p:val>
                                        </p:tav>
                                        <p:tav tm="100000">
                                          <p:val>
                                            <p:strVal val="#ppt_h"/>
                                          </p:val>
                                        </p:tav>
                                      </p:tavLst>
                                    </p:anim>
                                    <p:animEffect transition="in" filter="fade">
                                      <p:cBhvr>
                                        <p:cTn id="863" dur="250"/>
                                        <p:tgtEl>
                                          <p:spTgt spid="2389"/>
                                        </p:tgtEl>
                                      </p:cBhvr>
                                    </p:animEffect>
                                  </p:childTnLst>
                                </p:cTn>
                              </p:par>
                              <p:par>
                                <p:cTn id="864" presetID="23" presetClass="exit" presetSubtype="272" fill="hold" nodeType="withEffect">
                                  <p:stCondLst>
                                    <p:cond delay="2365"/>
                                  </p:stCondLst>
                                  <p:childTnLst>
                                    <p:anim calcmode="lin" valueType="num">
                                      <p:cBhvr>
                                        <p:cTn id="865" dur="2000"/>
                                        <p:tgtEl>
                                          <p:spTgt spid="2389"/>
                                        </p:tgtEl>
                                        <p:attrNameLst>
                                          <p:attrName>ppt_w</p:attrName>
                                        </p:attrNameLst>
                                      </p:cBhvr>
                                      <p:tavLst>
                                        <p:tav tm="0">
                                          <p:val>
                                            <p:strVal val="ppt_w"/>
                                          </p:val>
                                        </p:tav>
                                        <p:tav tm="100000">
                                          <p:val>
                                            <p:strVal val="4/3*ppt_w"/>
                                          </p:val>
                                        </p:tav>
                                      </p:tavLst>
                                    </p:anim>
                                    <p:anim calcmode="lin" valueType="num">
                                      <p:cBhvr>
                                        <p:cTn id="866" dur="2000"/>
                                        <p:tgtEl>
                                          <p:spTgt spid="2389"/>
                                        </p:tgtEl>
                                        <p:attrNameLst>
                                          <p:attrName>ppt_h</p:attrName>
                                        </p:attrNameLst>
                                      </p:cBhvr>
                                      <p:tavLst>
                                        <p:tav tm="0">
                                          <p:val>
                                            <p:strVal val="ppt_h"/>
                                          </p:val>
                                        </p:tav>
                                        <p:tav tm="100000">
                                          <p:val>
                                            <p:strVal val="4/3*ppt_h"/>
                                          </p:val>
                                        </p:tav>
                                      </p:tavLst>
                                    </p:anim>
                                    <p:set>
                                      <p:cBhvr>
                                        <p:cTn id="867" dur="1" fill="hold">
                                          <p:stCondLst>
                                            <p:cond delay="1999"/>
                                          </p:stCondLst>
                                        </p:cTn>
                                        <p:tgtEl>
                                          <p:spTgt spid="2389"/>
                                        </p:tgtEl>
                                        <p:attrNameLst>
                                          <p:attrName>style.visibility</p:attrName>
                                        </p:attrNameLst>
                                      </p:cBhvr>
                                      <p:to>
                                        <p:strVal val="hidden"/>
                                      </p:to>
                                    </p:set>
                                  </p:childTnLst>
                                </p:cTn>
                              </p:par>
                              <p:par>
                                <p:cTn id="868" presetID="10" presetClass="exit" presetSubtype="0" fill="hold" nodeType="withEffect">
                                  <p:stCondLst>
                                    <p:cond delay="2365"/>
                                  </p:stCondLst>
                                  <p:childTnLst>
                                    <p:animEffect transition="out" filter="fade">
                                      <p:cBhvr>
                                        <p:cTn id="869" dur="2000"/>
                                        <p:tgtEl>
                                          <p:spTgt spid="2389"/>
                                        </p:tgtEl>
                                      </p:cBhvr>
                                    </p:animEffect>
                                    <p:set>
                                      <p:cBhvr>
                                        <p:cTn id="870" dur="1" fill="hold">
                                          <p:stCondLst>
                                            <p:cond delay="1999"/>
                                          </p:stCondLst>
                                        </p:cTn>
                                        <p:tgtEl>
                                          <p:spTgt spid="2389"/>
                                        </p:tgtEl>
                                        <p:attrNameLst>
                                          <p:attrName>style.visibility</p:attrName>
                                        </p:attrNameLst>
                                      </p:cBhvr>
                                      <p:to>
                                        <p:strVal val="hidden"/>
                                      </p:to>
                                    </p:set>
                                  </p:childTnLst>
                                </p:cTn>
                              </p:par>
                              <p:par>
                                <p:cTn id="871" presetID="6" presetClass="emph" presetSubtype="0" fill="hold" nodeType="withEffect">
                                  <p:stCondLst>
                                    <p:cond delay="2365"/>
                                  </p:stCondLst>
                                  <p:childTnLst>
                                    <p:animScale>
                                      <p:cBhvr>
                                        <p:cTn id="872" dur="2000" fill="hold"/>
                                        <p:tgtEl>
                                          <p:spTgt spid="2389"/>
                                        </p:tgtEl>
                                      </p:cBhvr>
                                      <p:by x="250000" y="250000"/>
                                    </p:animScale>
                                  </p:childTnLst>
                                </p:cTn>
                              </p:par>
                              <p:par>
                                <p:cTn id="873" presetID="42" presetClass="path" presetSubtype="0" decel="100000" fill="hold" nodeType="withEffect">
                                  <p:stCondLst>
                                    <p:cond delay="2365"/>
                                  </p:stCondLst>
                                  <p:childTnLst>
                                    <p:animMotion origin="layout" path="M -4.375E-6 4.81481E-6 L -0.00325 -0.11899 " pathEditMode="relative" rAng="0" ptsTypes="AA">
                                      <p:cBhvr>
                                        <p:cTn id="874" dur="2000" fill="hold"/>
                                        <p:tgtEl>
                                          <p:spTgt spid="2389"/>
                                        </p:tgtEl>
                                        <p:attrNameLst>
                                          <p:attrName>ppt_x</p:attrName>
                                          <p:attrName>ppt_y</p:attrName>
                                        </p:attrNameLst>
                                      </p:cBhvr>
                                      <p:rCtr x="-169" y="-5949"/>
                                    </p:animMotion>
                                  </p:childTnLst>
                                </p:cTn>
                              </p:par>
                              <p:par>
                                <p:cTn id="875" presetID="55" presetClass="entr" presetSubtype="0" fill="hold" nodeType="withEffect">
                                  <p:stCondLst>
                                    <p:cond delay="2430"/>
                                  </p:stCondLst>
                                  <p:childTnLst>
                                    <p:set>
                                      <p:cBhvr>
                                        <p:cTn id="876" dur="1" fill="hold">
                                          <p:stCondLst>
                                            <p:cond delay="0"/>
                                          </p:stCondLst>
                                        </p:cTn>
                                        <p:tgtEl>
                                          <p:spTgt spid="2390"/>
                                        </p:tgtEl>
                                        <p:attrNameLst>
                                          <p:attrName>style.visibility</p:attrName>
                                        </p:attrNameLst>
                                      </p:cBhvr>
                                      <p:to>
                                        <p:strVal val="visible"/>
                                      </p:to>
                                    </p:set>
                                    <p:anim calcmode="lin" valueType="num">
                                      <p:cBhvr>
                                        <p:cTn id="877" dur="250" fill="hold"/>
                                        <p:tgtEl>
                                          <p:spTgt spid="2390"/>
                                        </p:tgtEl>
                                        <p:attrNameLst>
                                          <p:attrName>ppt_w</p:attrName>
                                        </p:attrNameLst>
                                      </p:cBhvr>
                                      <p:tavLst>
                                        <p:tav tm="0">
                                          <p:val>
                                            <p:strVal val="#ppt_w*0.70"/>
                                          </p:val>
                                        </p:tav>
                                        <p:tav tm="100000">
                                          <p:val>
                                            <p:strVal val="#ppt_w"/>
                                          </p:val>
                                        </p:tav>
                                      </p:tavLst>
                                    </p:anim>
                                    <p:anim calcmode="lin" valueType="num">
                                      <p:cBhvr>
                                        <p:cTn id="878" dur="250" fill="hold"/>
                                        <p:tgtEl>
                                          <p:spTgt spid="2390"/>
                                        </p:tgtEl>
                                        <p:attrNameLst>
                                          <p:attrName>ppt_h</p:attrName>
                                        </p:attrNameLst>
                                      </p:cBhvr>
                                      <p:tavLst>
                                        <p:tav tm="0">
                                          <p:val>
                                            <p:strVal val="#ppt_h"/>
                                          </p:val>
                                        </p:tav>
                                        <p:tav tm="100000">
                                          <p:val>
                                            <p:strVal val="#ppt_h"/>
                                          </p:val>
                                        </p:tav>
                                      </p:tavLst>
                                    </p:anim>
                                    <p:animEffect transition="in" filter="fade">
                                      <p:cBhvr>
                                        <p:cTn id="879" dur="250"/>
                                        <p:tgtEl>
                                          <p:spTgt spid="2390"/>
                                        </p:tgtEl>
                                      </p:cBhvr>
                                    </p:animEffect>
                                  </p:childTnLst>
                                </p:cTn>
                              </p:par>
                              <p:par>
                                <p:cTn id="880" presetID="23" presetClass="exit" presetSubtype="272" fill="hold" nodeType="withEffect">
                                  <p:stCondLst>
                                    <p:cond delay="2430"/>
                                  </p:stCondLst>
                                  <p:childTnLst>
                                    <p:anim calcmode="lin" valueType="num">
                                      <p:cBhvr>
                                        <p:cTn id="881" dur="2000"/>
                                        <p:tgtEl>
                                          <p:spTgt spid="2390"/>
                                        </p:tgtEl>
                                        <p:attrNameLst>
                                          <p:attrName>ppt_w</p:attrName>
                                        </p:attrNameLst>
                                      </p:cBhvr>
                                      <p:tavLst>
                                        <p:tav tm="0">
                                          <p:val>
                                            <p:strVal val="ppt_w"/>
                                          </p:val>
                                        </p:tav>
                                        <p:tav tm="100000">
                                          <p:val>
                                            <p:strVal val="4/3*ppt_w"/>
                                          </p:val>
                                        </p:tav>
                                      </p:tavLst>
                                    </p:anim>
                                    <p:anim calcmode="lin" valueType="num">
                                      <p:cBhvr>
                                        <p:cTn id="882" dur="2000"/>
                                        <p:tgtEl>
                                          <p:spTgt spid="2390"/>
                                        </p:tgtEl>
                                        <p:attrNameLst>
                                          <p:attrName>ppt_h</p:attrName>
                                        </p:attrNameLst>
                                      </p:cBhvr>
                                      <p:tavLst>
                                        <p:tav tm="0">
                                          <p:val>
                                            <p:strVal val="ppt_h"/>
                                          </p:val>
                                        </p:tav>
                                        <p:tav tm="100000">
                                          <p:val>
                                            <p:strVal val="4/3*ppt_h"/>
                                          </p:val>
                                        </p:tav>
                                      </p:tavLst>
                                    </p:anim>
                                    <p:set>
                                      <p:cBhvr>
                                        <p:cTn id="883" dur="1" fill="hold">
                                          <p:stCondLst>
                                            <p:cond delay="1999"/>
                                          </p:stCondLst>
                                        </p:cTn>
                                        <p:tgtEl>
                                          <p:spTgt spid="2390"/>
                                        </p:tgtEl>
                                        <p:attrNameLst>
                                          <p:attrName>style.visibility</p:attrName>
                                        </p:attrNameLst>
                                      </p:cBhvr>
                                      <p:to>
                                        <p:strVal val="hidden"/>
                                      </p:to>
                                    </p:set>
                                  </p:childTnLst>
                                </p:cTn>
                              </p:par>
                              <p:par>
                                <p:cTn id="884" presetID="10" presetClass="exit" presetSubtype="0" fill="hold" nodeType="withEffect">
                                  <p:stCondLst>
                                    <p:cond delay="2430"/>
                                  </p:stCondLst>
                                  <p:childTnLst>
                                    <p:animEffect transition="out" filter="fade">
                                      <p:cBhvr>
                                        <p:cTn id="885" dur="2000"/>
                                        <p:tgtEl>
                                          <p:spTgt spid="2390"/>
                                        </p:tgtEl>
                                      </p:cBhvr>
                                    </p:animEffect>
                                    <p:set>
                                      <p:cBhvr>
                                        <p:cTn id="886" dur="1" fill="hold">
                                          <p:stCondLst>
                                            <p:cond delay="1999"/>
                                          </p:stCondLst>
                                        </p:cTn>
                                        <p:tgtEl>
                                          <p:spTgt spid="2390"/>
                                        </p:tgtEl>
                                        <p:attrNameLst>
                                          <p:attrName>style.visibility</p:attrName>
                                        </p:attrNameLst>
                                      </p:cBhvr>
                                      <p:to>
                                        <p:strVal val="hidden"/>
                                      </p:to>
                                    </p:set>
                                  </p:childTnLst>
                                </p:cTn>
                              </p:par>
                              <p:par>
                                <p:cTn id="887" presetID="6" presetClass="emph" presetSubtype="0" fill="hold" nodeType="withEffect">
                                  <p:stCondLst>
                                    <p:cond delay="2430"/>
                                  </p:stCondLst>
                                  <p:childTnLst>
                                    <p:animScale>
                                      <p:cBhvr>
                                        <p:cTn id="888" dur="2000" fill="hold"/>
                                        <p:tgtEl>
                                          <p:spTgt spid="2390"/>
                                        </p:tgtEl>
                                      </p:cBhvr>
                                      <p:by x="250000" y="250000"/>
                                    </p:animScale>
                                  </p:childTnLst>
                                </p:cTn>
                              </p:par>
                              <p:par>
                                <p:cTn id="889" presetID="42" presetClass="path" presetSubtype="0" decel="100000" fill="hold" nodeType="withEffect">
                                  <p:stCondLst>
                                    <p:cond delay="2430"/>
                                  </p:stCondLst>
                                  <p:childTnLst>
                                    <p:animMotion origin="layout" path="M 4.58333E-6 4.81481E-6 L -0.00326 -0.11899 " pathEditMode="relative" rAng="0" ptsTypes="AA">
                                      <p:cBhvr>
                                        <p:cTn id="890" dur="2000" fill="hold"/>
                                        <p:tgtEl>
                                          <p:spTgt spid="2390"/>
                                        </p:tgtEl>
                                        <p:attrNameLst>
                                          <p:attrName>ppt_x</p:attrName>
                                          <p:attrName>ppt_y</p:attrName>
                                        </p:attrNameLst>
                                      </p:cBhvr>
                                      <p:rCtr x="-169" y="-5949"/>
                                    </p:animMotion>
                                  </p:childTnLst>
                                </p:cTn>
                              </p:par>
                              <p:par>
                                <p:cTn id="891" presetID="55" presetClass="entr" presetSubtype="0" fill="hold" nodeType="withEffect">
                                  <p:stCondLst>
                                    <p:cond delay="2495"/>
                                  </p:stCondLst>
                                  <p:childTnLst>
                                    <p:set>
                                      <p:cBhvr>
                                        <p:cTn id="892" dur="1" fill="hold">
                                          <p:stCondLst>
                                            <p:cond delay="0"/>
                                          </p:stCondLst>
                                        </p:cTn>
                                        <p:tgtEl>
                                          <p:spTgt spid="2391"/>
                                        </p:tgtEl>
                                        <p:attrNameLst>
                                          <p:attrName>style.visibility</p:attrName>
                                        </p:attrNameLst>
                                      </p:cBhvr>
                                      <p:to>
                                        <p:strVal val="visible"/>
                                      </p:to>
                                    </p:set>
                                    <p:anim calcmode="lin" valueType="num">
                                      <p:cBhvr>
                                        <p:cTn id="893" dur="250" fill="hold"/>
                                        <p:tgtEl>
                                          <p:spTgt spid="2391"/>
                                        </p:tgtEl>
                                        <p:attrNameLst>
                                          <p:attrName>ppt_w</p:attrName>
                                        </p:attrNameLst>
                                      </p:cBhvr>
                                      <p:tavLst>
                                        <p:tav tm="0">
                                          <p:val>
                                            <p:strVal val="#ppt_w*0.70"/>
                                          </p:val>
                                        </p:tav>
                                        <p:tav tm="100000">
                                          <p:val>
                                            <p:strVal val="#ppt_w"/>
                                          </p:val>
                                        </p:tav>
                                      </p:tavLst>
                                    </p:anim>
                                    <p:anim calcmode="lin" valueType="num">
                                      <p:cBhvr>
                                        <p:cTn id="894" dur="250" fill="hold"/>
                                        <p:tgtEl>
                                          <p:spTgt spid="2391"/>
                                        </p:tgtEl>
                                        <p:attrNameLst>
                                          <p:attrName>ppt_h</p:attrName>
                                        </p:attrNameLst>
                                      </p:cBhvr>
                                      <p:tavLst>
                                        <p:tav tm="0">
                                          <p:val>
                                            <p:strVal val="#ppt_h"/>
                                          </p:val>
                                        </p:tav>
                                        <p:tav tm="100000">
                                          <p:val>
                                            <p:strVal val="#ppt_h"/>
                                          </p:val>
                                        </p:tav>
                                      </p:tavLst>
                                    </p:anim>
                                    <p:animEffect transition="in" filter="fade">
                                      <p:cBhvr>
                                        <p:cTn id="895" dur="250"/>
                                        <p:tgtEl>
                                          <p:spTgt spid="2391"/>
                                        </p:tgtEl>
                                      </p:cBhvr>
                                    </p:animEffect>
                                  </p:childTnLst>
                                </p:cTn>
                              </p:par>
                              <p:par>
                                <p:cTn id="896" presetID="23" presetClass="exit" presetSubtype="272" fill="hold" nodeType="withEffect">
                                  <p:stCondLst>
                                    <p:cond delay="2495"/>
                                  </p:stCondLst>
                                  <p:childTnLst>
                                    <p:anim calcmode="lin" valueType="num">
                                      <p:cBhvr>
                                        <p:cTn id="897" dur="2000"/>
                                        <p:tgtEl>
                                          <p:spTgt spid="2391"/>
                                        </p:tgtEl>
                                        <p:attrNameLst>
                                          <p:attrName>ppt_w</p:attrName>
                                        </p:attrNameLst>
                                      </p:cBhvr>
                                      <p:tavLst>
                                        <p:tav tm="0">
                                          <p:val>
                                            <p:strVal val="ppt_w"/>
                                          </p:val>
                                        </p:tav>
                                        <p:tav tm="100000">
                                          <p:val>
                                            <p:strVal val="4/3*ppt_w"/>
                                          </p:val>
                                        </p:tav>
                                      </p:tavLst>
                                    </p:anim>
                                    <p:anim calcmode="lin" valueType="num">
                                      <p:cBhvr>
                                        <p:cTn id="898" dur="2000"/>
                                        <p:tgtEl>
                                          <p:spTgt spid="2391"/>
                                        </p:tgtEl>
                                        <p:attrNameLst>
                                          <p:attrName>ppt_h</p:attrName>
                                        </p:attrNameLst>
                                      </p:cBhvr>
                                      <p:tavLst>
                                        <p:tav tm="0">
                                          <p:val>
                                            <p:strVal val="ppt_h"/>
                                          </p:val>
                                        </p:tav>
                                        <p:tav tm="100000">
                                          <p:val>
                                            <p:strVal val="4/3*ppt_h"/>
                                          </p:val>
                                        </p:tav>
                                      </p:tavLst>
                                    </p:anim>
                                    <p:set>
                                      <p:cBhvr>
                                        <p:cTn id="899" dur="1" fill="hold">
                                          <p:stCondLst>
                                            <p:cond delay="1999"/>
                                          </p:stCondLst>
                                        </p:cTn>
                                        <p:tgtEl>
                                          <p:spTgt spid="2391"/>
                                        </p:tgtEl>
                                        <p:attrNameLst>
                                          <p:attrName>style.visibility</p:attrName>
                                        </p:attrNameLst>
                                      </p:cBhvr>
                                      <p:to>
                                        <p:strVal val="hidden"/>
                                      </p:to>
                                    </p:set>
                                  </p:childTnLst>
                                </p:cTn>
                              </p:par>
                              <p:par>
                                <p:cTn id="900" presetID="10" presetClass="exit" presetSubtype="0" fill="hold" nodeType="withEffect">
                                  <p:stCondLst>
                                    <p:cond delay="2495"/>
                                  </p:stCondLst>
                                  <p:childTnLst>
                                    <p:animEffect transition="out" filter="fade">
                                      <p:cBhvr>
                                        <p:cTn id="901" dur="2000"/>
                                        <p:tgtEl>
                                          <p:spTgt spid="2391"/>
                                        </p:tgtEl>
                                      </p:cBhvr>
                                    </p:animEffect>
                                    <p:set>
                                      <p:cBhvr>
                                        <p:cTn id="902" dur="1" fill="hold">
                                          <p:stCondLst>
                                            <p:cond delay="1999"/>
                                          </p:stCondLst>
                                        </p:cTn>
                                        <p:tgtEl>
                                          <p:spTgt spid="2391"/>
                                        </p:tgtEl>
                                        <p:attrNameLst>
                                          <p:attrName>style.visibility</p:attrName>
                                        </p:attrNameLst>
                                      </p:cBhvr>
                                      <p:to>
                                        <p:strVal val="hidden"/>
                                      </p:to>
                                    </p:set>
                                  </p:childTnLst>
                                </p:cTn>
                              </p:par>
                              <p:par>
                                <p:cTn id="903" presetID="6" presetClass="emph" presetSubtype="0" fill="hold" nodeType="withEffect">
                                  <p:stCondLst>
                                    <p:cond delay="2495"/>
                                  </p:stCondLst>
                                  <p:childTnLst>
                                    <p:animScale>
                                      <p:cBhvr>
                                        <p:cTn id="904" dur="2000" fill="hold"/>
                                        <p:tgtEl>
                                          <p:spTgt spid="2391"/>
                                        </p:tgtEl>
                                      </p:cBhvr>
                                      <p:by x="250000" y="250000"/>
                                    </p:animScale>
                                  </p:childTnLst>
                                </p:cTn>
                              </p:par>
                              <p:par>
                                <p:cTn id="905" presetID="42" presetClass="path" presetSubtype="0" decel="100000" fill="hold" nodeType="withEffect">
                                  <p:stCondLst>
                                    <p:cond delay="2495"/>
                                  </p:stCondLst>
                                  <p:childTnLst>
                                    <p:animMotion origin="layout" path="M -1.66667E-6 4.81481E-6 L -0.00325 -0.11899 " pathEditMode="relative" rAng="0" ptsTypes="AA">
                                      <p:cBhvr>
                                        <p:cTn id="906" dur="2000" fill="hold"/>
                                        <p:tgtEl>
                                          <p:spTgt spid="2391"/>
                                        </p:tgtEl>
                                        <p:attrNameLst>
                                          <p:attrName>ppt_x</p:attrName>
                                          <p:attrName>ppt_y</p:attrName>
                                        </p:attrNameLst>
                                      </p:cBhvr>
                                      <p:rCtr x="-169" y="-5949"/>
                                    </p:animMotion>
                                  </p:childTnLst>
                                </p:cTn>
                              </p:par>
                              <p:par>
                                <p:cTn id="907" presetID="55" presetClass="entr" presetSubtype="0" fill="hold" nodeType="withEffect">
                                  <p:stCondLst>
                                    <p:cond delay="2560"/>
                                  </p:stCondLst>
                                  <p:childTnLst>
                                    <p:set>
                                      <p:cBhvr>
                                        <p:cTn id="908" dur="1" fill="hold">
                                          <p:stCondLst>
                                            <p:cond delay="0"/>
                                          </p:stCondLst>
                                        </p:cTn>
                                        <p:tgtEl>
                                          <p:spTgt spid="2392"/>
                                        </p:tgtEl>
                                        <p:attrNameLst>
                                          <p:attrName>style.visibility</p:attrName>
                                        </p:attrNameLst>
                                      </p:cBhvr>
                                      <p:to>
                                        <p:strVal val="visible"/>
                                      </p:to>
                                    </p:set>
                                    <p:anim calcmode="lin" valueType="num">
                                      <p:cBhvr>
                                        <p:cTn id="909" dur="250" fill="hold"/>
                                        <p:tgtEl>
                                          <p:spTgt spid="2392"/>
                                        </p:tgtEl>
                                        <p:attrNameLst>
                                          <p:attrName>ppt_w</p:attrName>
                                        </p:attrNameLst>
                                      </p:cBhvr>
                                      <p:tavLst>
                                        <p:tav tm="0">
                                          <p:val>
                                            <p:strVal val="#ppt_w*0.70"/>
                                          </p:val>
                                        </p:tav>
                                        <p:tav tm="100000">
                                          <p:val>
                                            <p:strVal val="#ppt_w"/>
                                          </p:val>
                                        </p:tav>
                                      </p:tavLst>
                                    </p:anim>
                                    <p:anim calcmode="lin" valueType="num">
                                      <p:cBhvr>
                                        <p:cTn id="910" dur="250" fill="hold"/>
                                        <p:tgtEl>
                                          <p:spTgt spid="2392"/>
                                        </p:tgtEl>
                                        <p:attrNameLst>
                                          <p:attrName>ppt_h</p:attrName>
                                        </p:attrNameLst>
                                      </p:cBhvr>
                                      <p:tavLst>
                                        <p:tav tm="0">
                                          <p:val>
                                            <p:strVal val="#ppt_h"/>
                                          </p:val>
                                        </p:tav>
                                        <p:tav tm="100000">
                                          <p:val>
                                            <p:strVal val="#ppt_h"/>
                                          </p:val>
                                        </p:tav>
                                      </p:tavLst>
                                    </p:anim>
                                    <p:animEffect transition="in" filter="fade">
                                      <p:cBhvr>
                                        <p:cTn id="911" dur="250"/>
                                        <p:tgtEl>
                                          <p:spTgt spid="2392"/>
                                        </p:tgtEl>
                                      </p:cBhvr>
                                    </p:animEffect>
                                  </p:childTnLst>
                                </p:cTn>
                              </p:par>
                              <p:par>
                                <p:cTn id="912" presetID="23" presetClass="exit" presetSubtype="272" fill="hold" nodeType="withEffect">
                                  <p:stCondLst>
                                    <p:cond delay="2560"/>
                                  </p:stCondLst>
                                  <p:childTnLst>
                                    <p:anim calcmode="lin" valueType="num">
                                      <p:cBhvr>
                                        <p:cTn id="913" dur="2000"/>
                                        <p:tgtEl>
                                          <p:spTgt spid="2392"/>
                                        </p:tgtEl>
                                        <p:attrNameLst>
                                          <p:attrName>ppt_w</p:attrName>
                                        </p:attrNameLst>
                                      </p:cBhvr>
                                      <p:tavLst>
                                        <p:tav tm="0">
                                          <p:val>
                                            <p:strVal val="ppt_w"/>
                                          </p:val>
                                        </p:tav>
                                        <p:tav tm="100000">
                                          <p:val>
                                            <p:strVal val="4/3*ppt_w"/>
                                          </p:val>
                                        </p:tav>
                                      </p:tavLst>
                                    </p:anim>
                                    <p:anim calcmode="lin" valueType="num">
                                      <p:cBhvr>
                                        <p:cTn id="914" dur="2000"/>
                                        <p:tgtEl>
                                          <p:spTgt spid="2392"/>
                                        </p:tgtEl>
                                        <p:attrNameLst>
                                          <p:attrName>ppt_h</p:attrName>
                                        </p:attrNameLst>
                                      </p:cBhvr>
                                      <p:tavLst>
                                        <p:tav tm="0">
                                          <p:val>
                                            <p:strVal val="ppt_h"/>
                                          </p:val>
                                        </p:tav>
                                        <p:tav tm="100000">
                                          <p:val>
                                            <p:strVal val="4/3*ppt_h"/>
                                          </p:val>
                                        </p:tav>
                                      </p:tavLst>
                                    </p:anim>
                                    <p:set>
                                      <p:cBhvr>
                                        <p:cTn id="915" dur="1" fill="hold">
                                          <p:stCondLst>
                                            <p:cond delay="1999"/>
                                          </p:stCondLst>
                                        </p:cTn>
                                        <p:tgtEl>
                                          <p:spTgt spid="2392"/>
                                        </p:tgtEl>
                                        <p:attrNameLst>
                                          <p:attrName>style.visibility</p:attrName>
                                        </p:attrNameLst>
                                      </p:cBhvr>
                                      <p:to>
                                        <p:strVal val="hidden"/>
                                      </p:to>
                                    </p:set>
                                  </p:childTnLst>
                                </p:cTn>
                              </p:par>
                              <p:par>
                                <p:cTn id="916" presetID="10" presetClass="exit" presetSubtype="0" fill="hold" nodeType="withEffect">
                                  <p:stCondLst>
                                    <p:cond delay="2560"/>
                                  </p:stCondLst>
                                  <p:childTnLst>
                                    <p:animEffect transition="out" filter="fade">
                                      <p:cBhvr>
                                        <p:cTn id="917" dur="2000"/>
                                        <p:tgtEl>
                                          <p:spTgt spid="2392"/>
                                        </p:tgtEl>
                                      </p:cBhvr>
                                    </p:animEffect>
                                    <p:set>
                                      <p:cBhvr>
                                        <p:cTn id="918" dur="1" fill="hold">
                                          <p:stCondLst>
                                            <p:cond delay="1999"/>
                                          </p:stCondLst>
                                        </p:cTn>
                                        <p:tgtEl>
                                          <p:spTgt spid="2392"/>
                                        </p:tgtEl>
                                        <p:attrNameLst>
                                          <p:attrName>style.visibility</p:attrName>
                                        </p:attrNameLst>
                                      </p:cBhvr>
                                      <p:to>
                                        <p:strVal val="hidden"/>
                                      </p:to>
                                    </p:set>
                                  </p:childTnLst>
                                </p:cTn>
                              </p:par>
                              <p:par>
                                <p:cTn id="919" presetID="6" presetClass="emph" presetSubtype="0" fill="hold" nodeType="withEffect">
                                  <p:stCondLst>
                                    <p:cond delay="2560"/>
                                  </p:stCondLst>
                                  <p:childTnLst>
                                    <p:animScale>
                                      <p:cBhvr>
                                        <p:cTn id="920" dur="2000" fill="hold"/>
                                        <p:tgtEl>
                                          <p:spTgt spid="2392"/>
                                        </p:tgtEl>
                                      </p:cBhvr>
                                      <p:by x="250000" y="250000"/>
                                    </p:animScale>
                                  </p:childTnLst>
                                </p:cTn>
                              </p:par>
                              <p:par>
                                <p:cTn id="921" presetID="42" presetClass="path" presetSubtype="0" decel="100000" fill="hold" nodeType="withEffect">
                                  <p:stCondLst>
                                    <p:cond delay="2560"/>
                                  </p:stCondLst>
                                  <p:childTnLst>
                                    <p:animMotion origin="layout" path="M 2.5E-6 4.81481E-6 L -0.00326 -0.11899 " pathEditMode="relative" rAng="0" ptsTypes="AA">
                                      <p:cBhvr>
                                        <p:cTn id="922" dur="2000" fill="hold"/>
                                        <p:tgtEl>
                                          <p:spTgt spid="2392"/>
                                        </p:tgtEl>
                                        <p:attrNameLst>
                                          <p:attrName>ppt_x</p:attrName>
                                          <p:attrName>ppt_y</p:attrName>
                                        </p:attrNameLst>
                                      </p:cBhvr>
                                      <p:rCtr x="-169" y="-5949"/>
                                    </p:animMotion>
                                  </p:childTnLst>
                                </p:cTn>
                              </p:par>
                              <p:par>
                                <p:cTn id="923" presetID="55" presetClass="entr" presetSubtype="0" fill="hold" nodeType="withEffect">
                                  <p:stCondLst>
                                    <p:cond delay="2625"/>
                                  </p:stCondLst>
                                  <p:childTnLst>
                                    <p:set>
                                      <p:cBhvr>
                                        <p:cTn id="924" dur="1" fill="hold">
                                          <p:stCondLst>
                                            <p:cond delay="0"/>
                                          </p:stCondLst>
                                        </p:cTn>
                                        <p:tgtEl>
                                          <p:spTgt spid="2393"/>
                                        </p:tgtEl>
                                        <p:attrNameLst>
                                          <p:attrName>style.visibility</p:attrName>
                                        </p:attrNameLst>
                                      </p:cBhvr>
                                      <p:to>
                                        <p:strVal val="visible"/>
                                      </p:to>
                                    </p:set>
                                    <p:anim calcmode="lin" valueType="num">
                                      <p:cBhvr>
                                        <p:cTn id="925" dur="250" fill="hold"/>
                                        <p:tgtEl>
                                          <p:spTgt spid="2393"/>
                                        </p:tgtEl>
                                        <p:attrNameLst>
                                          <p:attrName>ppt_w</p:attrName>
                                        </p:attrNameLst>
                                      </p:cBhvr>
                                      <p:tavLst>
                                        <p:tav tm="0">
                                          <p:val>
                                            <p:strVal val="#ppt_w*0.70"/>
                                          </p:val>
                                        </p:tav>
                                        <p:tav tm="100000">
                                          <p:val>
                                            <p:strVal val="#ppt_w"/>
                                          </p:val>
                                        </p:tav>
                                      </p:tavLst>
                                    </p:anim>
                                    <p:anim calcmode="lin" valueType="num">
                                      <p:cBhvr>
                                        <p:cTn id="926" dur="250" fill="hold"/>
                                        <p:tgtEl>
                                          <p:spTgt spid="2393"/>
                                        </p:tgtEl>
                                        <p:attrNameLst>
                                          <p:attrName>ppt_h</p:attrName>
                                        </p:attrNameLst>
                                      </p:cBhvr>
                                      <p:tavLst>
                                        <p:tav tm="0">
                                          <p:val>
                                            <p:strVal val="#ppt_h"/>
                                          </p:val>
                                        </p:tav>
                                        <p:tav tm="100000">
                                          <p:val>
                                            <p:strVal val="#ppt_h"/>
                                          </p:val>
                                        </p:tav>
                                      </p:tavLst>
                                    </p:anim>
                                    <p:animEffect transition="in" filter="fade">
                                      <p:cBhvr>
                                        <p:cTn id="927" dur="250"/>
                                        <p:tgtEl>
                                          <p:spTgt spid="2393"/>
                                        </p:tgtEl>
                                      </p:cBhvr>
                                    </p:animEffect>
                                  </p:childTnLst>
                                </p:cTn>
                              </p:par>
                              <p:par>
                                <p:cTn id="928" presetID="23" presetClass="exit" presetSubtype="272" fill="hold" nodeType="withEffect">
                                  <p:stCondLst>
                                    <p:cond delay="2625"/>
                                  </p:stCondLst>
                                  <p:childTnLst>
                                    <p:anim calcmode="lin" valueType="num">
                                      <p:cBhvr>
                                        <p:cTn id="929" dur="2000"/>
                                        <p:tgtEl>
                                          <p:spTgt spid="2393"/>
                                        </p:tgtEl>
                                        <p:attrNameLst>
                                          <p:attrName>ppt_w</p:attrName>
                                        </p:attrNameLst>
                                      </p:cBhvr>
                                      <p:tavLst>
                                        <p:tav tm="0">
                                          <p:val>
                                            <p:strVal val="ppt_w"/>
                                          </p:val>
                                        </p:tav>
                                        <p:tav tm="100000">
                                          <p:val>
                                            <p:strVal val="4/3*ppt_w"/>
                                          </p:val>
                                        </p:tav>
                                      </p:tavLst>
                                    </p:anim>
                                    <p:anim calcmode="lin" valueType="num">
                                      <p:cBhvr>
                                        <p:cTn id="930" dur="2000"/>
                                        <p:tgtEl>
                                          <p:spTgt spid="2393"/>
                                        </p:tgtEl>
                                        <p:attrNameLst>
                                          <p:attrName>ppt_h</p:attrName>
                                        </p:attrNameLst>
                                      </p:cBhvr>
                                      <p:tavLst>
                                        <p:tav tm="0">
                                          <p:val>
                                            <p:strVal val="ppt_h"/>
                                          </p:val>
                                        </p:tav>
                                        <p:tav tm="100000">
                                          <p:val>
                                            <p:strVal val="4/3*ppt_h"/>
                                          </p:val>
                                        </p:tav>
                                      </p:tavLst>
                                    </p:anim>
                                    <p:set>
                                      <p:cBhvr>
                                        <p:cTn id="931" dur="1" fill="hold">
                                          <p:stCondLst>
                                            <p:cond delay="1999"/>
                                          </p:stCondLst>
                                        </p:cTn>
                                        <p:tgtEl>
                                          <p:spTgt spid="2393"/>
                                        </p:tgtEl>
                                        <p:attrNameLst>
                                          <p:attrName>style.visibility</p:attrName>
                                        </p:attrNameLst>
                                      </p:cBhvr>
                                      <p:to>
                                        <p:strVal val="hidden"/>
                                      </p:to>
                                    </p:set>
                                  </p:childTnLst>
                                </p:cTn>
                              </p:par>
                              <p:par>
                                <p:cTn id="932" presetID="10" presetClass="exit" presetSubtype="0" fill="hold" nodeType="withEffect">
                                  <p:stCondLst>
                                    <p:cond delay="2625"/>
                                  </p:stCondLst>
                                  <p:childTnLst>
                                    <p:animEffect transition="out" filter="fade">
                                      <p:cBhvr>
                                        <p:cTn id="933" dur="2000"/>
                                        <p:tgtEl>
                                          <p:spTgt spid="2393"/>
                                        </p:tgtEl>
                                      </p:cBhvr>
                                    </p:animEffect>
                                    <p:set>
                                      <p:cBhvr>
                                        <p:cTn id="934" dur="1" fill="hold">
                                          <p:stCondLst>
                                            <p:cond delay="1999"/>
                                          </p:stCondLst>
                                        </p:cTn>
                                        <p:tgtEl>
                                          <p:spTgt spid="2393"/>
                                        </p:tgtEl>
                                        <p:attrNameLst>
                                          <p:attrName>style.visibility</p:attrName>
                                        </p:attrNameLst>
                                      </p:cBhvr>
                                      <p:to>
                                        <p:strVal val="hidden"/>
                                      </p:to>
                                    </p:set>
                                  </p:childTnLst>
                                </p:cTn>
                              </p:par>
                              <p:par>
                                <p:cTn id="935" presetID="6" presetClass="emph" presetSubtype="0" fill="hold" nodeType="withEffect">
                                  <p:stCondLst>
                                    <p:cond delay="2625"/>
                                  </p:stCondLst>
                                  <p:childTnLst>
                                    <p:animScale>
                                      <p:cBhvr>
                                        <p:cTn id="936" dur="2000" fill="hold"/>
                                        <p:tgtEl>
                                          <p:spTgt spid="2393"/>
                                        </p:tgtEl>
                                      </p:cBhvr>
                                      <p:by x="250000" y="250000"/>
                                    </p:animScale>
                                  </p:childTnLst>
                                </p:cTn>
                              </p:par>
                              <p:par>
                                <p:cTn id="937" presetID="42" presetClass="path" presetSubtype="0" decel="100000" fill="hold" nodeType="withEffect">
                                  <p:stCondLst>
                                    <p:cond delay="2625"/>
                                  </p:stCondLst>
                                  <p:childTnLst>
                                    <p:animMotion origin="layout" path="M -1.875E-6 4.81481E-6 L -0.00325 -0.11899 " pathEditMode="relative" rAng="0" ptsTypes="AA">
                                      <p:cBhvr>
                                        <p:cTn id="938" dur="2000" fill="hold"/>
                                        <p:tgtEl>
                                          <p:spTgt spid="2393"/>
                                        </p:tgtEl>
                                        <p:attrNameLst>
                                          <p:attrName>ppt_x</p:attrName>
                                          <p:attrName>ppt_y</p:attrName>
                                        </p:attrNameLst>
                                      </p:cBhvr>
                                      <p:rCtr x="-169" y="-5949"/>
                                    </p:animMotion>
                                  </p:childTnLst>
                                </p:cTn>
                              </p:par>
                              <p:par>
                                <p:cTn id="939" presetID="55" presetClass="entr" presetSubtype="0" fill="hold" nodeType="withEffect">
                                  <p:stCondLst>
                                    <p:cond delay="2690"/>
                                  </p:stCondLst>
                                  <p:childTnLst>
                                    <p:set>
                                      <p:cBhvr>
                                        <p:cTn id="940" dur="1" fill="hold">
                                          <p:stCondLst>
                                            <p:cond delay="0"/>
                                          </p:stCondLst>
                                        </p:cTn>
                                        <p:tgtEl>
                                          <p:spTgt spid="2394"/>
                                        </p:tgtEl>
                                        <p:attrNameLst>
                                          <p:attrName>style.visibility</p:attrName>
                                        </p:attrNameLst>
                                      </p:cBhvr>
                                      <p:to>
                                        <p:strVal val="visible"/>
                                      </p:to>
                                    </p:set>
                                    <p:anim calcmode="lin" valueType="num">
                                      <p:cBhvr>
                                        <p:cTn id="941" dur="250" fill="hold"/>
                                        <p:tgtEl>
                                          <p:spTgt spid="2394"/>
                                        </p:tgtEl>
                                        <p:attrNameLst>
                                          <p:attrName>ppt_w</p:attrName>
                                        </p:attrNameLst>
                                      </p:cBhvr>
                                      <p:tavLst>
                                        <p:tav tm="0">
                                          <p:val>
                                            <p:strVal val="#ppt_w*0.70"/>
                                          </p:val>
                                        </p:tav>
                                        <p:tav tm="100000">
                                          <p:val>
                                            <p:strVal val="#ppt_w"/>
                                          </p:val>
                                        </p:tav>
                                      </p:tavLst>
                                    </p:anim>
                                    <p:anim calcmode="lin" valueType="num">
                                      <p:cBhvr>
                                        <p:cTn id="942" dur="250" fill="hold"/>
                                        <p:tgtEl>
                                          <p:spTgt spid="2394"/>
                                        </p:tgtEl>
                                        <p:attrNameLst>
                                          <p:attrName>ppt_h</p:attrName>
                                        </p:attrNameLst>
                                      </p:cBhvr>
                                      <p:tavLst>
                                        <p:tav tm="0">
                                          <p:val>
                                            <p:strVal val="#ppt_h"/>
                                          </p:val>
                                        </p:tav>
                                        <p:tav tm="100000">
                                          <p:val>
                                            <p:strVal val="#ppt_h"/>
                                          </p:val>
                                        </p:tav>
                                      </p:tavLst>
                                    </p:anim>
                                    <p:animEffect transition="in" filter="fade">
                                      <p:cBhvr>
                                        <p:cTn id="943" dur="250"/>
                                        <p:tgtEl>
                                          <p:spTgt spid="2394"/>
                                        </p:tgtEl>
                                      </p:cBhvr>
                                    </p:animEffect>
                                  </p:childTnLst>
                                </p:cTn>
                              </p:par>
                              <p:par>
                                <p:cTn id="944" presetID="23" presetClass="exit" presetSubtype="272" fill="hold" nodeType="withEffect">
                                  <p:stCondLst>
                                    <p:cond delay="2690"/>
                                  </p:stCondLst>
                                  <p:childTnLst>
                                    <p:anim calcmode="lin" valueType="num">
                                      <p:cBhvr>
                                        <p:cTn id="945" dur="2000"/>
                                        <p:tgtEl>
                                          <p:spTgt spid="2394"/>
                                        </p:tgtEl>
                                        <p:attrNameLst>
                                          <p:attrName>ppt_w</p:attrName>
                                        </p:attrNameLst>
                                      </p:cBhvr>
                                      <p:tavLst>
                                        <p:tav tm="0">
                                          <p:val>
                                            <p:strVal val="ppt_w"/>
                                          </p:val>
                                        </p:tav>
                                        <p:tav tm="100000">
                                          <p:val>
                                            <p:strVal val="4/3*ppt_w"/>
                                          </p:val>
                                        </p:tav>
                                      </p:tavLst>
                                    </p:anim>
                                    <p:anim calcmode="lin" valueType="num">
                                      <p:cBhvr>
                                        <p:cTn id="946" dur="2000"/>
                                        <p:tgtEl>
                                          <p:spTgt spid="2394"/>
                                        </p:tgtEl>
                                        <p:attrNameLst>
                                          <p:attrName>ppt_h</p:attrName>
                                        </p:attrNameLst>
                                      </p:cBhvr>
                                      <p:tavLst>
                                        <p:tav tm="0">
                                          <p:val>
                                            <p:strVal val="ppt_h"/>
                                          </p:val>
                                        </p:tav>
                                        <p:tav tm="100000">
                                          <p:val>
                                            <p:strVal val="4/3*ppt_h"/>
                                          </p:val>
                                        </p:tav>
                                      </p:tavLst>
                                    </p:anim>
                                    <p:set>
                                      <p:cBhvr>
                                        <p:cTn id="947" dur="1" fill="hold">
                                          <p:stCondLst>
                                            <p:cond delay="1999"/>
                                          </p:stCondLst>
                                        </p:cTn>
                                        <p:tgtEl>
                                          <p:spTgt spid="2394"/>
                                        </p:tgtEl>
                                        <p:attrNameLst>
                                          <p:attrName>style.visibility</p:attrName>
                                        </p:attrNameLst>
                                      </p:cBhvr>
                                      <p:to>
                                        <p:strVal val="hidden"/>
                                      </p:to>
                                    </p:set>
                                  </p:childTnLst>
                                </p:cTn>
                              </p:par>
                              <p:par>
                                <p:cTn id="948" presetID="10" presetClass="exit" presetSubtype="0" fill="hold" nodeType="withEffect">
                                  <p:stCondLst>
                                    <p:cond delay="2690"/>
                                  </p:stCondLst>
                                  <p:childTnLst>
                                    <p:animEffect transition="out" filter="fade">
                                      <p:cBhvr>
                                        <p:cTn id="949" dur="2000"/>
                                        <p:tgtEl>
                                          <p:spTgt spid="2394"/>
                                        </p:tgtEl>
                                      </p:cBhvr>
                                    </p:animEffect>
                                    <p:set>
                                      <p:cBhvr>
                                        <p:cTn id="950" dur="1" fill="hold">
                                          <p:stCondLst>
                                            <p:cond delay="1999"/>
                                          </p:stCondLst>
                                        </p:cTn>
                                        <p:tgtEl>
                                          <p:spTgt spid="2394"/>
                                        </p:tgtEl>
                                        <p:attrNameLst>
                                          <p:attrName>style.visibility</p:attrName>
                                        </p:attrNameLst>
                                      </p:cBhvr>
                                      <p:to>
                                        <p:strVal val="hidden"/>
                                      </p:to>
                                    </p:set>
                                  </p:childTnLst>
                                </p:cTn>
                              </p:par>
                              <p:par>
                                <p:cTn id="951" presetID="6" presetClass="emph" presetSubtype="0" fill="hold" nodeType="withEffect">
                                  <p:stCondLst>
                                    <p:cond delay="2690"/>
                                  </p:stCondLst>
                                  <p:childTnLst>
                                    <p:animScale>
                                      <p:cBhvr>
                                        <p:cTn id="952" dur="2000" fill="hold"/>
                                        <p:tgtEl>
                                          <p:spTgt spid="2394"/>
                                        </p:tgtEl>
                                      </p:cBhvr>
                                      <p:by x="250000" y="250000"/>
                                    </p:animScale>
                                  </p:childTnLst>
                                </p:cTn>
                              </p:par>
                              <p:par>
                                <p:cTn id="953" presetID="42" presetClass="path" presetSubtype="0" decel="100000" fill="hold" nodeType="withEffect">
                                  <p:stCondLst>
                                    <p:cond delay="2690"/>
                                  </p:stCondLst>
                                  <p:childTnLst>
                                    <p:animMotion origin="layout" path="M 3.33333E-6 4.81481E-6 L -0.00326 -0.11899 " pathEditMode="relative" rAng="0" ptsTypes="AA">
                                      <p:cBhvr>
                                        <p:cTn id="954" dur="2000" fill="hold"/>
                                        <p:tgtEl>
                                          <p:spTgt spid="2394"/>
                                        </p:tgtEl>
                                        <p:attrNameLst>
                                          <p:attrName>ppt_x</p:attrName>
                                          <p:attrName>ppt_y</p:attrName>
                                        </p:attrNameLst>
                                      </p:cBhvr>
                                      <p:rCtr x="-169" y="-5949"/>
                                    </p:animMotion>
                                  </p:childTnLst>
                                </p:cTn>
                              </p:par>
                              <p:par>
                                <p:cTn id="955" presetID="55" presetClass="entr" presetSubtype="0" fill="hold" nodeType="withEffect">
                                  <p:stCondLst>
                                    <p:cond delay="2755"/>
                                  </p:stCondLst>
                                  <p:childTnLst>
                                    <p:set>
                                      <p:cBhvr>
                                        <p:cTn id="956" dur="1" fill="hold">
                                          <p:stCondLst>
                                            <p:cond delay="0"/>
                                          </p:stCondLst>
                                        </p:cTn>
                                        <p:tgtEl>
                                          <p:spTgt spid="2395"/>
                                        </p:tgtEl>
                                        <p:attrNameLst>
                                          <p:attrName>style.visibility</p:attrName>
                                        </p:attrNameLst>
                                      </p:cBhvr>
                                      <p:to>
                                        <p:strVal val="visible"/>
                                      </p:to>
                                    </p:set>
                                    <p:anim calcmode="lin" valueType="num">
                                      <p:cBhvr>
                                        <p:cTn id="957" dur="250" fill="hold"/>
                                        <p:tgtEl>
                                          <p:spTgt spid="2395"/>
                                        </p:tgtEl>
                                        <p:attrNameLst>
                                          <p:attrName>ppt_w</p:attrName>
                                        </p:attrNameLst>
                                      </p:cBhvr>
                                      <p:tavLst>
                                        <p:tav tm="0">
                                          <p:val>
                                            <p:strVal val="#ppt_w*0.70"/>
                                          </p:val>
                                        </p:tav>
                                        <p:tav tm="100000">
                                          <p:val>
                                            <p:strVal val="#ppt_w"/>
                                          </p:val>
                                        </p:tav>
                                      </p:tavLst>
                                    </p:anim>
                                    <p:anim calcmode="lin" valueType="num">
                                      <p:cBhvr>
                                        <p:cTn id="958" dur="250" fill="hold"/>
                                        <p:tgtEl>
                                          <p:spTgt spid="2395"/>
                                        </p:tgtEl>
                                        <p:attrNameLst>
                                          <p:attrName>ppt_h</p:attrName>
                                        </p:attrNameLst>
                                      </p:cBhvr>
                                      <p:tavLst>
                                        <p:tav tm="0">
                                          <p:val>
                                            <p:strVal val="#ppt_h"/>
                                          </p:val>
                                        </p:tav>
                                        <p:tav tm="100000">
                                          <p:val>
                                            <p:strVal val="#ppt_h"/>
                                          </p:val>
                                        </p:tav>
                                      </p:tavLst>
                                    </p:anim>
                                    <p:animEffect transition="in" filter="fade">
                                      <p:cBhvr>
                                        <p:cTn id="959" dur="250"/>
                                        <p:tgtEl>
                                          <p:spTgt spid="2395"/>
                                        </p:tgtEl>
                                      </p:cBhvr>
                                    </p:animEffect>
                                  </p:childTnLst>
                                </p:cTn>
                              </p:par>
                              <p:par>
                                <p:cTn id="960" presetID="23" presetClass="exit" presetSubtype="272" fill="hold" nodeType="withEffect">
                                  <p:stCondLst>
                                    <p:cond delay="2755"/>
                                  </p:stCondLst>
                                  <p:childTnLst>
                                    <p:anim calcmode="lin" valueType="num">
                                      <p:cBhvr>
                                        <p:cTn id="961" dur="2000"/>
                                        <p:tgtEl>
                                          <p:spTgt spid="2395"/>
                                        </p:tgtEl>
                                        <p:attrNameLst>
                                          <p:attrName>ppt_w</p:attrName>
                                        </p:attrNameLst>
                                      </p:cBhvr>
                                      <p:tavLst>
                                        <p:tav tm="0">
                                          <p:val>
                                            <p:strVal val="ppt_w"/>
                                          </p:val>
                                        </p:tav>
                                        <p:tav tm="100000">
                                          <p:val>
                                            <p:strVal val="4/3*ppt_w"/>
                                          </p:val>
                                        </p:tav>
                                      </p:tavLst>
                                    </p:anim>
                                    <p:anim calcmode="lin" valueType="num">
                                      <p:cBhvr>
                                        <p:cTn id="962" dur="2000"/>
                                        <p:tgtEl>
                                          <p:spTgt spid="2395"/>
                                        </p:tgtEl>
                                        <p:attrNameLst>
                                          <p:attrName>ppt_h</p:attrName>
                                        </p:attrNameLst>
                                      </p:cBhvr>
                                      <p:tavLst>
                                        <p:tav tm="0">
                                          <p:val>
                                            <p:strVal val="ppt_h"/>
                                          </p:val>
                                        </p:tav>
                                        <p:tav tm="100000">
                                          <p:val>
                                            <p:strVal val="4/3*ppt_h"/>
                                          </p:val>
                                        </p:tav>
                                      </p:tavLst>
                                    </p:anim>
                                    <p:set>
                                      <p:cBhvr>
                                        <p:cTn id="963" dur="1" fill="hold">
                                          <p:stCondLst>
                                            <p:cond delay="1999"/>
                                          </p:stCondLst>
                                        </p:cTn>
                                        <p:tgtEl>
                                          <p:spTgt spid="2395"/>
                                        </p:tgtEl>
                                        <p:attrNameLst>
                                          <p:attrName>style.visibility</p:attrName>
                                        </p:attrNameLst>
                                      </p:cBhvr>
                                      <p:to>
                                        <p:strVal val="hidden"/>
                                      </p:to>
                                    </p:set>
                                  </p:childTnLst>
                                </p:cTn>
                              </p:par>
                              <p:par>
                                <p:cTn id="964" presetID="10" presetClass="exit" presetSubtype="0" fill="hold" nodeType="withEffect">
                                  <p:stCondLst>
                                    <p:cond delay="2755"/>
                                  </p:stCondLst>
                                  <p:childTnLst>
                                    <p:animEffect transition="out" filter="fade">
                                      <p:cBhvr>
                                        <p:cTn id="965" dur="2000"/>
                                        <p:tgtEl>
                                          <p:spTgt spid="2395"/>
                                        </p:tgtEl>
                                      </p:cBhvr>
                                    </p:animEffect>
                                    <p:set>
                                      <p:cBhvr>
                                        <p:cTn id="966" dur="1" fill="hold">
                                          <p:stCondLst>
                                            <p:cond delay="1999"/>
                                          </p:stCondLst>
                                        </p:cTn>
                                        <p:tgtEl>
                                          <p:spTgt spid="2395"/>
                                        </p:tgtEl>
                                        <p:attrNameLst>
                                          <p:attrName>style.visibility</p:attrName>
                                        </p:attrNameLst>
                                      </p:cBhvr>
                                      <p:to>
                                        <p:strVal val="hidden"/>
                                      </p:to>
                                    </p:set>
                                  </p:childTnLst>
                                </p:cTn>
                              </p:par>
                              <p:par>
                                <p:cTn id="967" presetID="6" presetClass="emph" presetSubtype="0" fill="hold" nodeType="withEffect">
                                  <p:stCondLst>
                                    <p:cond delay="2755"/>
                                  </p:stCondLst>
                                  <p:childTnLst>
                                    <p:animScale>
                                      <p:cBhvr>
                                        <p:cTn id="968" dur="2000" fill="hold"/>
                                        <p:tgtEl>
                                          <p:spTgt spid="2395"/>
                                        </p:tgtEl>
                                      </p:cBhvr>
                                      <p:by x="250000" y="250000"/>
                                    </p:animScale>
                                  </p:childTnLst>
                                </p:cTn>
                              </p:par>
                              <p:par>
                                <p:cTn id="969" presetID="42" presetClass="path" presetSubtype="0" decel="100000" fill="hold" nodeType="withEffect">
                                  <p:stCondLst>
                                    <p:cond delay="2755"/>
                                  </p:stCondLst>
                                  <p:childTnLst>
                                    <p:animMotion origin="layout" path="M -3.54167E-6 4.81481E-6 L -0.00325 -0.11899 " pathEditMode="relative" rAng="0" ptsTypes="AA">
                                      <p:cBhvr>
                                        <p:cTn id="970" dur="2000" fill="hold"/>
                                        <p:tgtEl>
                                          <p:spTgt spid="2395"/>
                                        </p:tgtEl>
                                        <p:attrNameLst>
                                          <p:attrName>ppt_x</p:attrName>
                                          <p:attrName>ppt_y</p:attrName>
                                        </p:attrNameLst>
                                      </p:cBhvr>
                                      <p:rCtr x="-169" y="-5949"/>
                                    </p:animMotion>
                                  </p:childTnLst>
                                </p:cTn>
                              </p:par>
                              <p:par>
                                <p:cTn id="971" presetID="55" presetClass="entr" presetSubtype="0" fill="hold" nodeType="withEffect">
                                  <p:stCondLst>
                                    <p:cond delay="2820"/>
                                  </p:stCondLst>
                                  <p:childTnLst>
                                    <p:set>
                                      <p:cBhvr>
                                        <p:cTn id="972" dur="1" fill="hold">
                                          <p:stCondLst>
                                            <p:cond delay="0"/>
                                          </p:stCondLst>
                                        </p:cTn>
                                        <p:tgtEl>
                                          <p:spTgt spid="2396"/>
                                        </p:tgtEl>
                                        <p:attrNameLst>
                                          <p:attrName>style.visibility</p:attrName>
                                        </p:attrNameLst>
                                      </p:cBhvr>
                                      <p:to>
                                        <p:strVal val="visible"/>
                                      </p:to>
                                    </p:set>
                                    <p:anim calcmode="lin" valueType="num">
                                      <p:cBhvr>
                                        <p:cTn id="973" dur="250" fill="hold"/>
                                        <p:tgtEl>
                                          <p:spTgt spid="2396"/>
                                        </p:tgtEl>
                                        <p:attrNameLst>
                                          <p:attrName>ppt_w</p:attrName>
                                        </p:attrNameLst>
                                      </p:cBhvr>
                                      <p:tavLst>
                                        <p:tav tm="0">
                                          <p:val>
                                            <p:strVal val="#ppt_w*0.70"/>
                                          </p:val>
                                        </p:tav>
                                        <p:tav tm="100000">
                                          <p:val>
                                            <p:strVal val="#ppt_w"/>
                                          </p:val>
                                        </p:tav>
                                      </p:tavLst>
                                    </p:anim>
                                    <p:anim calcmode="lin" valueType="num">
                                      <p:cBhvr>
                                        <p:cTn id="974" dur="250" fill="hold"/>
                                        <p:tgtEl>
                                          <p:spTgt spid="2396"/>
                                        </p:tgtEl>
                                        <p:attrNameLst>
                                          <p:attrName>ppt_h</p:attrName>
                                        </p:attrNameLst>
                                      </p:cBhvr>
                                      <p:tavLst>
                                        <p:tav tm="0">
                                          <p:val>
                                            <p:strVal val="#ppt_h"/>
                                          </p:val>
                                        </p:tav>
                                        <p:tav tm="100000">
                                          <p:val>
                                            <p:strVal val="#ppt_h"/>
                                          </p:val>
                                        </p:tav>
                                      </p:tavLst>
                                    </p:anim>
                                    <p:animEffect transition="in" filter="fade">
                                      <p:cBhvr>
                                        <p:cTn id="975" dur="250"/>
                                        <p:tgtEl>
                                          <p:spTgt spid="2396"/>
                                        </p:tgtEl>
                                      </p:cBhvr>
                                    </p:animEffect>
                                  </p:childTnLst>
                                </p:cTn>
                              </p:par>
                              <p:par>
                                <p:cTn id="976" presetID="23" presetClass="exit" presetSubtype="272" fill="hold" nodeType="withEffect">
                                  <p:stCondLst>
                                    <p:cond delay="2820"/>
                                  </p:stCondLst>
                                  <p:childTnLst>
                                    <p:anim calcmode="lin" valueType="num">
                                      <p:cBhvr>
                                        <p:cTn id="977" dur="2000"/>
                                        <p:tgtEl>
                                          <p:spTgt spid="2396"/>
                                        </p:tgtEl>
                                        <p:attrNameLst>
                                          <p:attrName>ppt_w</p:attrName>
                                        </p:attrNameLst>
                                      </p:cBhvr>
                                      <p:tavLst>
                                        <p:tav tm="0">
                                          <p:val>
                                            <p:strVal val="ppt_w"/>
                                          </p:val>
                                        </p:tav>
                                        <p:tav tm="100000">
                                          <p:val>
                                            <p:strVal val="4/3*ppt_w"/>
                                          </p:val>
                                        </p:tav>
                                      </p:tavLst>
                                    </p:anim>
                                    <p:anim calcmode="lin" valueType="num">
                                      <p:cBhvr>
                                        <p:cTn id="978" dur="2000"/>
                                        <p:tgtEl>
                                          <p:spTgt spid="2396"/>
                                        </p:tgtEl>
                                        <p:attrNameLst>
                                          <p:attrName>ppt_h</p:attrName>
                                        </p:attrNameLst>
                                      </p:cBhvr>
                                      <p:tavLst>
                                        <p:tav tm="0">
                                          <p:val>
                                            <p:strVal val="ppt_h"/>
                                          </p:val>
                                        </p:tav>
                                        <p:tav tm="100000">
                                          <p:val>
                                            <p:strVal val="4/3*ppt_h"/>
                                          </p:val>
                                        </p:tav>
                                      </p:tavLst>
                                    </p:anim>
                                    <p:set>
                                      <p:cBhvr>
                                        <p:cTn id="979" dur="1" fill="hold">
                                          <p:stCondLst>
                                            <p:cond delay="1999"/>
                                          </p:stCondLst>
                                        </p:cTn>
                                        <p:tgtEl>
                                          <p:spTgt spid="2396"/>
                                        </p:tgtEl>
                                        <p:attrNameLst>
                                          <p:attrName>style.visibility</p:attrName>
                                        </p:attrNameLst>
                                      </p:cBhvr>
                                      <p:to>
                                        <p:strVal val="hidden"/>
                                      </p:to>
                                    </p:set>
                                  </p:childTnLst>
                                </p:cTn>
                              </p:par>
                              <p:par>
                                <p:cTn id="980" presetID="10" presetClass="exit" presetSubtype="0" fill="hold" nodeType="withEffect">
                                  <p:stCondLst>
                                    <p:cond delay="2820"/>
                                  </p:stCondLst>
                                  <p:childTnLst>
                                    <p:animEffect transition="out" filter="fade">
                                      <p:cBhvr>
                                        <p:cTn id="981" dur="2000"/>
                                        <p:tgtEl>
                                          <p:spTgt spid="2396"/>
                                        </p:tgtEl>
                                      </p:cBhvr>
                                    </p:animEffect>
                                    <p:set>
                                      <p:cBhvr>
                                        <p:cTn id="982" dur="1" fill="hold">
                                          <p:stCondLst>
                                            <p:cond delay="1999"/>
                                          </p:stCondLst>
                                        </p:cTn>
                                        <p:tgtEl>
                                          <p:spTgt spid="2396"/>
                                        </p:tgtEl>
                                        <p:attrNameLst>
                                          <p:attrName>style.visibility</p:attrName>
                                        </p:attrNameLst>
                                      </p:cBhvr>
                                      <p:to>
                                        <p:strVal val="hidden"/>
                                      </p:to>
                                    </p:set>
                                  </p:childTnLst>
                                </p:cTn>
                              </p:par>
                              <p:par>
                                <p:cTn id="983" presetID="6" presetClass="emph" presetSubtype="0" fill="hold" nodeType="withEffect">
                                  <p:stCondLst>
                                    <p:cond delay="2820"/>
                                  </p:stCondLst>
                                  <p:childTnLst>
                                    <p:animScale>
                                      <p:cBhvr>
                                        <p:cTn id="984" dur="2000" fill="hold"/>
                                        <p:tgtEl>
                                          <p:spTgt spid="2396"/>
                                        </p:tgtEl>
                                      </p:cBhvr>
                                      <p:by x="250000" y="250000"/>
                                    </p:animScale>
                                  </p:childTnLst>
                                </p:cTn>
                              </p:par>
                              <p:par>
                                <p:cTn id="985" presetID="42" presetClass="path" presetSubtype="0" decel="100000" fill="hold" nodeType="withEffect">
                                  <p:stCondLst>
                                    <p:cond delay="2820"/>
                                  </p:stCondLst>
                                  <p:childTnLst>
                                    <p:animMotion origin="layout" path="M 1.25E-6 4.81481E-6 L -0.00326 -0.11899 " pathEditMode="relative" rAng="0" ptsTypes="AA">
                                      <p:cBhvr>
                                        <p:cTn id="986" dur="2000" fill="hold"/>
                                        <p:tgtEl>
                                          <p:spTgt spid="2396"/>
                                        </p:tgtEl>
                                        <p:attrNameLst>
                                          <p:attrName>ppt_x</p:attrName>
                                          <p:attrName>ppt_y</p:attrName>
                                        </p:attrNameLst>
                                      </p:cBhvr>
                                      <p:rCtr x="-169" y="-5949"/>
                                    </p:animMotion>
                                  </p:childTnLst>
                                </p:cTn>
                              </p:par>
                              <p:par>
                                <p:cTn id="987" presetID="55" presetClass="entr" presetSubtype="0" fill="hold" nodeType="withEffect">
                                  <p:stCondLst>
                                    <p:cond delay="2885"/>
                                  </p:stCondLst>
                                  <p:childTnLst>
                                    <p:set>
                                      <p:cBhvr>
                                        <p:cTn id="988" dur="1" fill="hold">
                                          <p:stCondLst>
                                            <p:cond delay="0"/>
                                          </p:stCondLst>
                                        </p:cTn>
                                        <p:tgtEl>
                                          <p:spTgt spid="2397"/>
                                        </p:tgtEl>
                                        <p:attrNameLst>
                                          <p:attrName>style.visibility</p:attrName>
                                        </p:attrNameLst>
                                      </p:cBhvr>
                                      <p:to>
                                        <p:strVal val="visible"/>
                                      </p:to>
                                    </p:set>
                                    <p:anim calcmode="lin" valueType="num">
                                      <p:cBhvr>
                                        <p:cTn id="989" dur="250" fill="hold"/>
                                        <p:tgtEl>
                                          <p:spTgt spid="2397"/>
                                        </p:tgtEl>
                                        <p:attrNameLst>
                                          <p:attrName>ppt_w</p:attrName>
                                        </p:attrNameLst>
                                      </p:cBhvr>
                                      <p:tavLst>
                                        <p:tav tm="0">
                                          <p:val>
                                            <p:strVal val="#ppt_w*0.70"/>
                                          </p:val>
                                        </p:tav>
                                        <p:tav tm="100000">
                                          <p:val>
                                            <p:strVal val="#ppt_w"/>
                                          </p:val>
                                        </p:tav>
                                      </p:tavLst>
                                    </p:anim>
                                    <p:anim calcmode="lin" valueType="num">
                                      <p:cBhvr>
                                        <p:cTn id="990" dur="250" fill="hold"/>
                                        <p:tgtEl>
                                          <p:spTgt spid="2397"/>
                                        </p:tgtEl>
                                        <p:attrNameLst>
                                          <p:attrName>ppt_h</p:attrName>
                                        </p:attrNameLst>
                                      </p:cBhvr>
                                      <p:tavLst>
                                        <p:tav tm="0">
                                          <p:val>
                                            <p:strVal val="#ppt_h"/>
                                          </p:val>
                                        </p:tav>
                                        <p:tav tm="100000">
                                          <p:val>
                                            <p:strVal val="#ppt_h"/>
                                          </p:val>
                                        </p:tav>
                                      </p:tavLst>
                                    </p:anim>
                                    <p:animEffect transition="in" filter="fade">
                                      <p:cBhvr>
                                        <p:cTn id="991" dur="250"/>
                                        <p:tgtEl>
                                          <p:spTgt spid="2397"/>
                                        </p:tgtEl>
                                      </p:cBhvr>
                                    </p:animEffect>
                                  </p:childTnLst>
                                </p:cTn>
                              </p:par>
                              <p:par>
                                <p:cTn id="992" presetID="23" presetClass="exit" presetSubtype="272" fill="hold" nodeType="withEffect">
                                  <p:stCondLst>
                                    <p:cond delay="2885"/>
                                  </p:stCondLst>
                                  <p:childTnLst>
                                    <p:anim calcmode="lin" valueType="num">
                                      <p:cBhvr>
                                        <p:cTn id="993" dur="2000"/>
                                        <p:tgtEl>
                                          <p:spTgt spid="2397"/>
                                        </p:tgtEl>
                                        <p:attrNameLst>
                                          <p:attrName>ppt_w</p:attrName>
                                        </p:attrNameLst>
                                      </p:cBhvr>
                                      <p:tavLst>
                                        <p:tav tm="0">
                                          <p:val>
                                            <p:strVal val="ppt_w"/>
                                          </p:val>
                                        </p:tav>
                                        <p:tav tm="100000">
                                          <p:val>
                                            <p:strVal val="4/3*ppt_w"/>
                                          </p:val>
                                        </p:tav>
                                      </p:tavLst>
                                    </p:anim>
                                    <p:anim calcmode="lin" valueType="num">
                                      <p:cBhvr>
                                        <p:cTn id="994" dur="2000"/>
                                        <p:tgtEl>
                                          <p:spTgt spid="2397"/>
                                        </p:tgtEl>
                                        <p:attrNameLst>
                                          <p:attrName>ppt_h</p:attrName>
                                        </p:attrNameLst>
                                      </p:cBhvr>
                                      <p:tavLst>
                                        <p:tav tm="0">
                                          <p:val>
                                            <p:strVal val="ppt_h"/>
                                          </p:val>
                                        </p:tav>
                                        <p:tav tm="100000">
                                          <p:val>
                                            <p:strVal val="4/3*ppt_h"/>
                                          </p:val>
                                        </p:tav>
                                      </p:tavLst>
                                    </p:anim>
                                    <p:set>
                                      <p:cBhvr>
                                        <p:cTn id="995" dur="1" fill="hold">
                                          <p:stCondLst>
                                            <p:cond delay="1999"/>
                                          </p:stCondLst>
                                        </p:cTn>
                                        <p:tgtEl>
                                          <p:spTgt spid="2397"/>
                                        </p:tgtEl>
                                        <p:attrNameLst>
                                          <p:attrName>style.visibility</p:attrName>
                                        </p:attrNameLst>
                                      </p:cBhvr>
                                      <p:to>
                                        <p:strVal val="hidden"/>
                                      </p:to>
                                    </p:set>
                                  </p:childTnLst>
                                </p:cTn>
                              </p:par>
                              <p:par>
                                <p:cTn id="996" presetID="10" presetClass="exit" presetSubtype="0" fill="hold" nodeType="withEffect">
                                  <p:stCondLst>
                                    <p:cond delay="2885"/>
                                  </p:stCondLst>
                                  <p:childTnLst>
                                    <p:animEffect transition="out" filter="fade">
                                      <p:cBhvr>
                                        <p:cTn id="997" dur="2000"/>
                                        <p:tgtEl>
                                          <p:spTgt spid="2397"/>
                                        </p:tgtEl>
                                      </p:cBhvr>
                                    </p:animEffect>
                                    <p:set>
                                      <p:cBhvr>
                                        <p:cTn id="998" dur="1" fill="hold">
                                          <p:stCondLst>
                                            <p:cond delay="1999"/>
                                          </p:stCondLst>
                                        </p:cTn>
                                        <p:tgtEl>
                                          <p:spTgt spid="2397"/>
                                        </p:tgtEl>
                                        <p:attrNameLst>
                                          <p:attrName>style.visibility</p:attrName>
                                        </p:attrNameLst>
                                      </p:cBhvr>
                                      <p:to>
                                        <p:strVal val="hidden"/>
                                      </p:to>
                                    </p:set>
                                  </p:childTnLst>
                                </p:cTn>
                              </p:par>
                              <p:par>
                                <p:cTn id="999" presetID="6" presetClass="emph" presetSubtype="0" fill="hold" nodeType="withEffect">
                                  <p:stCondLst>
                                    <p:cond delay="2885"/>
                                  </p:stCondLst>
                                  <p:childTnLst>
                                    <p:animScale>
                                      <p:cBhvr>
                                        <p:cTn id="1000" dur="2000" fill="hold"/>
                                        <p:tgtEl>
                                          <p:spTgt spid="2397"/>
                                        </p:tgtEl>
                                      </p:cBhvr>
                                      <p:by x="250000" y="250000"/>
                                    </p:animScale>
                                  </p:childTnLst>
                                </p:cTn>
                              </p:par>
                              <p:par>
                                <p:cTn id="1001" presetID="42" presetClass="path" presetSubtype="0" decel="100000" fill="hold" nodeType="withEffect">
                                  <p:stCondLst>
                                    <p:cond delay="2885"/>
                                  </p:stCondLst>
                                  <p:childTnLst>
                                    <p:animMotion origin="layout" path="M -3.75E-6 4.81481E-6 L -0.00325 -0.11899 " pathEditMode="relative" rAng="0" ptsTypes="AA">
                                      <p:cBhvr>
                                        <p:cTn id="1002" dur="2000" fill="hold"/>
                                        <p:tgtEl>
                                          <p:spTgt spid="2397"/>
                                        </p:tgtEl>
                                        <p:attrNameLst>
                                          <p:attrName>ppt_x</p:attrName>
                                          <p:attrName>ppt_y</p:attrName>
                                        </p:attrNameLst>
                                      </p:cBhvr>
                                      <p:rCtr x="-169" y="-5949"/>
                                    </p:animMotion>
                                  </p:childTnLst>
                                </p:cTn>
                              </p:par>
                              <p:par>
                                <p:cTn id="1003" presetID="55" presetClass="entr" presetSubtype="0" fill="hold" nodeType="withEffect">
                                  <p:stCondLst>
                                    <p:cond delay="2950"/>
                                  </p:stCondLst>
                                  <p:childTnLst>
                                    <p:set>
                                      <p:cBhvr>
                                        <p:cTn id="1004" dur="1" fill="hold">
                                          <p:stCondLst>
                                            <p:cond delay="0"/>
                                          </p:stCondLst>
                                        </p:cTn>
                                        <p:tgtEl>
                                          <p:spTgt spid="2398"/>
                                        </p:tgtEl>
                                        <p:attrNameLst>
                                          <p:attrName>style.visibility</p:attrName>
                                        </p:attrNameLst>
                                      </p:cBhvr>
                                      <p:to>
                                        <p:strVal val="visible"/>
                                      </p:to>
                                    </p:set>
                                    <p:anim calcmode="lin" valueType="num">
                                      <p:cBhvr>
                                        <p:cTn id="1005" dur="250" fill="hold"/>
                                        <p:tgtEl>
                                          <p:spTgt spid="2398"/>
                                        </p:tgtEl>
                                        <p:attrNameLst>
                                          <p:attrName>ppt_w</p:attrName>
                                        </p:attrNameLst>
                                      </p:cBhvr>
                                      <p:tavLst>
                                        <p:tav tm="0">
                                          <p:val>
                                            <p:strVal val="#ppt_w*0.70"/>
                                          </p:val>
                                        </p:tav>
                                        <p:tav tm="100000">
                                          <p:val>
                                            <p:strVal val="#ppt_w"/>
                                          </p:val>
                                        </p:tav>
                                      </p:tavLst>
                                    </p:anim>
                                    <p:anim calcmode="lin" valueType="num">
                                      <p:cBhvr>
                                        <p:cTn id="1006" dur="250" fill="hold"/>
                                        <p:tgtEl>
                                          <p:spTgt spid="2398"/>
                                        </p:tgtEl>
                                        <p:attrNameLst>
                                          <p:attrName>ppt_h</p:attrName>
                                        </p:attrNameLst>
                                      </p:cBhvr>
                                      <p:tavLst>
                                        <p:tav tm="0">
                                          <p:val>
                                            <p:strVal val="#ppt_h"/>
                                          </p:val>
                                        </p:tav>
                                        <p:tav tm="100000">
                                          <p:val>
                                            <p:strVal val="#ppt_h"/>
                                          </p:val>
                                        </p:tav>
                                      </p:tavLst>
                                    </p:anim>
                                    <p:animEffect transition="in" filter="fade">
                                      <p:cBhvr>
                                        <p:cTn id="1007" dur="250"/>
                                        <p:tgtEl>
                                          <p:spTgt spid="2398"/>
                                        </p:tgtEl>
                                      </p:cBhvr>
                                    </p:animEffect>
                                  </p:childTnLst>
                                </p:cTn>
                              </p:par>
                              <p:par>
                                <p:cTn id="1008" presetID="23" presetClass="exit" presetSubtype="272" fill="hold" nodeType="withEffect">
                                  <p:stCondLst>
                                    <p:cond delay="2950"/>
                                  </p:stCondLst>
                                  <p:childTnLst>
                                    <p:anim calcmode="lin" valueType="num">
                                      <p:cBhvr>
                                        <p:cTn id="1009" dur="2000"/>
                                        <p:tgtEl>
                                          <p:spTgt spid="2398"/>
                                        </p:tgtEl>
                                        <p:attrNameLst>
                                          <p:attrName>ppt_w</p:attrName>
                                        </p:attrNameLst>
                                      </p:cBhvr>
                                      <p:tavLst>
                                        <p:tav tm="0">
                                          <p:val>
                                            <p:strVal val="ppt_w"/>
                                          </p:val>
                                        </p:tav>
                                        <p:tav tm="100000">
                                          <p:val>
                                            <p:strVal val="4/3*ppt_w"/>
                                          </p:val>
                                        </p:tav>
                                      </p:tavLst>
                                    </p:anim>
                                    <p:anim calcmode="lin" valueType="num">
                                      <p:cBhvr>
                                        <p:cTn id="1010" dur="2000"/>
                                        <p:tgtEl>
                                          <p:spTgt spid="2398"/>
                                        </p:tgtEl>
                                        <p:attrNameLst>
                                          <p:attrName>ppt_h</p:attrName>
                                        </p:attrNameLst>
                                      </p:cBhvr>
                                      <p:tavLst>
                                        <p:tav tm="0">
                                          <p:val>
                                            <p:strVal val="ppt_h"/>
                                          </p:val>
                                        </p:tav>
                                        <p:tav tm="100000">
                                          <p:val>
                                            <p:strVal val="4/3*ppt_h"/>
                                          </p:val>
                                        </p:tav>
                                      </p:tavLst>
                                    </p:anim>
                                    <p:set>
                                      <p:cBhvr>
                                        <p:cTn id="1011" dur="1" fill="hold">
                                          <p:stCondLst>
                                            <p:cond delay="1999"/>
                                          </p:stCondLst>
                                        </p:cTn>
                                        <p:tgtEl>
                                          <p:spTgt spid="2398"/>
                                        </p:tgtEl>
                                        <p:attrNameLst>
                                          <p:attrName>style.visibility</p:attrName>
                                        </p:attrNameLst>
                                      </p:cBhvr>
                                      <p:to>
                                        <p:strVal val="hidden"/>
                                      </p:to>
                                    </p:set>
                                  </p:childTnLst>
                                </p:cTn>
                              </p:par>
                              <p:par>
                                <p:cTn id="1012" presetID="10" presetClass="exit" presetSubtype="0" fill="hold" nodeType="withEffect">
                                  <p:stCondLst>
                                    <p:cond delay="2950"/>
                                  </p:stCondLst>
                                  <p:childTnLst>
                                    <p:animEffect transition="out" filter="fade">
                                      <p:cBhvr>
                                        <p:cTn id="1013" dur="2000"/>
                                        <p:tgtEl>
                                          <p:spTgt spid="2398"/>
                                        </p:tgtEl>
                                      </p:cBhvr>
                                    </p:animEffect>
                                    <p:set>
                                      <p:cBhvr>
                                        <p:cTn id="1014" dur="1" fill="hold">
                                          <p:stCondLst>
                                            <p:cond delay="1999"/>
                                          </p:stCondLst>
                                        </p:cTn>
                                        <p:tgtEl>
                                          <p:spTgt spid="2398"/>
                                        </p:tgtEl>
                                        <p:attrNameLst>
                                          <p:attrName>style.visibility</p:attrName>
                                        </p:attrNameLst>
                                      </p:cBhvr>
                                      <p:to>
                                        <p:strVal val="hidden"/>
                                      </p:to>
                                    </p:set>
                                  </p:childTnLst>
                                </p:cTn>
                              </p:par>
                              <p:par>
                                <p:cTn id="1015" presetID="6" presetClass="emph" presetSubtype="0" fill="hold" nodeType="withEffect">
                                  <p:stCondLst>
                                    <p:cond delay="2950"/>
                                  </p:stCondLst>
                                  <p:childTnLst>
                                    <p:animScale>
                                      <p:cBhvr>
                                        <p:cTn id="1016" dur="2000" fill="hold"/>
                                        <p:tgtEl>
                                          <p:spTgt spid="2398"/>
                                        </p:tgtEl>
                                      </p:cBhvr>
                                      <p:by x="250000" y="250000"/>
                                    </p:animScale>
                                  </p:childTnLst>
                                </p:cTn>
                              </p:par>
                              <p:par>
                                <p:cTn id="1017" presetID="42" presetClass="path" presetSubtype="0" decel="100000" fill="hold" nodeType="withEffect">
                                  <p:stCondLst>
                                    <p:cond delay="2950"/>
                                  </p:stCondLst>
                                  <p:childTnLst>
                                    <p:animMotion origin="layout" path="M 3.95833E-6 4.81481E-6 L -0.00326 -0.11899 " pathEditMode="relative" rAng="0" ptsTypes="AA">
                                      <p:cBhvr>
                                        <p:cTn id="1018" dur="2000" fill="hold"/>
                                        <p:tgtEl>
                                          <p:spTgt spid="2398"/>
                                        </p:tgtEl>
                                        <p:attrNameLst>
                                          <p:attrName>ppt_x</p:attrName>
                                          <p:attrName>ppt_y</p:attrName>
                                        </p:attrNameLst>
                                      </p:cBhvr>
                                      <p:rCtr x="-169" y="-5949"/>
                                    </p:animMotion>
                                  </p:childTnLst>
                                </p:cTn>
                              </p:par>
                              <p:par>
                                <p:cTn id="1019" presetID="55" presetClass="entr" presetSubtype="0" fill="hold" nodeType="withEffect">
                                  <p:stCondLst>
                                    <p:cond delay="3015"/>
                                  </p:stCondLst>
                                  <p:childTnLst>
                                    <p:set>
                                      <p:cBhvr>
                                        <p:cTn id="1020" dur="1" fill="hold">
                                          <p:stCondLst>
                                            <p:cond delay="0"/>
                                          </p:stCondLst>
                                        </p:cTn>
                                        <p:tgtEl>
                                          <p:spTgt spid="2399"/>
                                        </p:tgtEl>
                                        <p:attrNameLst>
                                          <p:attrName>style.visibility</p:attrName>
                                        </p:attrNameLst>
                                      </p:cBhvr>
                                      <p:to>
                                        <p:strVal val="visible"/>
                                      </p:to>
                                    </p:set>
                                    <p:anim calcmode="lin" valueType="num">
                                      <p:cBhvr>
                                        <p:cTn id="1021" dur="250" fill="hold"/>
                                        <p:tgtEl>
                                          <p:spTgt spid="2399"/>
                                        </p:tgtEl>
                                        <p:attrNameLst>
                                          <p:attrName>ppt_w</p:attrName>
                                        </p:attrNameLst>
                                      </p:cBhvr>
                                      <p:tavLst>
                                        <p:tav tm="0">
                                          <p:val>
                                            <p:strVal val="#ppt_w*0.70"/>
                                          </p:val>
                                        </p:tav>
                                        <p:tav tm="100000">
                                          <p:val>
                                            <p:strVal val="#ppt_w"/>
                                          </p:val>
                                        </p:tav>
                                      </p:tavLst>
                                    </p:anim>
                                    <p:anim calcmode="lin" valueType="num">
                                      <p:cBhvr>
                                        <p:cTn id="1022" dur="250" fill="hold"/>
                                        <p:tgtEl>
                                          <p:spTgt spid="2399"/>
                                        </p:tgtEl>
                                        <p:attrNameLst>
                                          <p:attrName>ppt_h</p:attrName>
                                        </p:attrNameLst>
                                      </p:cBhvr>
                                      <p:tavLst>
                                        <p:tav tm="0">
                                          <p:val>
                                            <p:strVal val="#ppt_h"/>
                                          </p:val>
                                        </p:tav>
                                        <p:tav tm="100000">
                                          <p:val>
                                            <p:strVal val="#ppt_h"/>
                                          </p:val>
                                        </p:tav>
                                      </p:tavLst>
                                    </p:anim>
                                    <p:animEffect transition="in" filter="fade">
                                      <p:cBhvr>
                                        <p:cTn id="1023" dur="250"/>
                                        <p:tgtEl>
                                          <p:spTgt spid="2399"/>
                                        </p:tgtEl>
                                      </p:cBhvr>
                                    </p:animEffect>
                                  </p:childTnLst>
                                </p:cTn>
                              </p:par>
                              <p:par>
                                <p:cTn id="1024" presetID="23" presetClass="exit" presetSubtype="272" fill="hold" nodeType="withEffect">
                                  <p:stCondLst>
                                    <p:cond delay="3015"/>
                                  </p:stCondLst>
                                  <p:childTnLst>
                                    <p:anim calcmode="lin" valueType="num">
                                      <p:cBhvr>
                                        <p:cTn id="1025" dur="2000"/>
                                        <p:tgtEl>
                                          <p:spTgt spid="2399"/>
                                        </p:tgtEl>
                                        <p:attrNameLst>
                                          <p:attrName>ppt_w</p:attrName>
                                        </p:attrNameLst>
                                      </p:cBhvr>
                                      <p:tavLst>
                                        <p:tav tm="0">
                                          <p:val>
                                            <p:strVal val="ppt_w"/>
                                          </p:val>
                                        </p:tav>
                                        <p:tav tm="100000">
                                          <p:val>
                                            <p:strVal val="4/3*ppt_w"/>
                                          </p:val>
                                        </p:tav>
                                      </p:tavLst>
                                    </p:anim>
                                    <p:anim calcmode="lin" valueType="num">
                                      <p:cBhvr>
                                        <p:cTn id="1026" dur="2000"/>
                                        <p:tgtEl>
                                          <p:spTgt spid="2399"/>
                                        </p:tgtEl>
                                        <p:attrNameLst>
                                          <p:attrName>ppt_h</p:attrName>
                                        </p:attrNameLst>
                                      </p:cBhvr>
                                      <p:tavLst>
                                        <p:tav tm="0">
                                          <p:val>
                                            <p:strVal val="ppt_h"/>
                                          </p:val>
                                        </p:tav>
                                        <p:tav tm="100000">
                                          <p:val>
                                            <p:strVal val="4/3*ppt_h"/>
                                          </p:val>
                                        </p:tav>
                                      </p:tavLst>
                                    </p:anim>
                                    <p:set>
                                      <p:cBhvr>
                                        <p:cTn id="1027" dur="1" fill="hold">
                                          <p:stCondLst>
                                            <p:cond delay="1999"/>
                                          </p:stCondLst>
                                        </p:cTn>
                                        <p:tgtEl>
                                          <p:spTgt spid="2399"/>
                                        </p:tgtEl>
                                        <p:attrNameLst>
                                          <p:attrName>style.visibility</p:attrName>
                                        </p:attrNameLst>
                                      </p:cBhvr>
                                      <p:to>
                                        <p:strVal val="hidden"/>
                                      </p:to>
                                    </p:set>
                                  </p:childTnLst>
                                </p:cTn>
                              </p:par>
                              <p:par>
                                <p:cTn id="1028" presetID="10" presetClass="exit" presetSubtype="0" fill="hold" nodeType="withEffect">
                                  <p:stCondLst>
                                    <p:cond delay="3015"/>
                                  </p:stCondLst>
                                  <p:childTnLst>
                                    <p:animEffect transition="out" filter="fade">
                                      <p:cBhvr>
                                        <p:cTn id="1029" dur="2000"/>
                                        <p:tgtEl>
                                          <p:spTgt spid="2399"/>
                                        </p:tgtEl>
                                      </p:cBhvr>
                                    </p:animEffect>
                                    <p:set>
                                      <p:cBhvr>
                                        <p:cTn id="1030" dur="1" fill="hold">
                                          <p:stCondLst>
                                            <p:cond delay="1999"/>
                                          </p:stCondLst>
                                        </p:cTn>
                                        <p:tgtEl>
                                          <p:spTgt spid="2399"/>
                                        </p:tgtEl>
                                        <p:attrNameLst>
                                          <p:attrName>style.visibility</p:attrName>
                                        </p:attrNameLst>
                                      </p:cBhvr>
                                      <p:to>
                                        <p:strVal val="hidden"/>
                                      </p:to>
                                    </p:set>
                                  </p:childTnLst>
                                </p:cTn>
                              </p:par>
                              <p:par>
                                <p:cTn id="1031" presetID="6" presetClass="emph" presetSubtype="0" fill="hold" nodeType="withEffect">
                                  <p:stCondLst>
                                    <p:cond delay="3015"/>
                                  </p:stCondLst>
                                  <p:childTnLst>
                                    <p:animScale>
                                      <p:cBhvr>
                                        <p:cTn id="1032" dur="2000" fill="hold"/>
                                        <p:tgtEl>
                                          <p:spTgt spid="2399"/>
                                        </p:tgtEl>
                                      </p:cBhvr>
                                      <p:by x="250000" y="250000"/>
                                    </p:animScale>
                                  </p:childTnLst>
                                </p:cTn>
                              </p:par>
                              <p:par>
                                <p:cTn id="1033" presetID="42" presetClass="path" presetSubtype="0" decel="100000" fill="hold" nodeType="withEffect">
                                  <p:stCondLst>
                                    <p:cond delay="3015"/>
                                  </p:stCondLst>
                                  <p:childTnLst>
                                    <p:animMotion origin="layout" path="M 1.04167E-6 4.81481E-6 L -0.00326 -0.11899 " pathEditMode="relative" rAng="0" ptsTypes="AA">
                                      <p:cBhvr>
                                        <p:cTn id="1034" dur="2000" fill="hold"/>
                                        <p:tgtEl>
                                          <p:spTgt spid="2399"/>
                                        </p:tgtEl>
                                        <p:attrNameLst>
                                          <p:attrName>ppt_x</p:attrName>
                                          <p:attrName>ppt_y</p:attrName>
                                        </p:attrNameLst>
                                      </p:cBhvr>
                                      <p:rCtr x="-169" y="-5949"/>
                                    </p:animMotion>
                                  </p:childTnLst>
                                </p:cTn>
                              </p:par>
                              <p:par>
                                <p:cTn id="1035" presetID="55" presetClass="entr" presetSubtype="0" fill="hold" nodeType="withEffect">
                                  <p:stCondLst>
                                    <p:cond delay="3080"/>
                                  </p:stCondLst>
                                  <p:childTnLst>
                                    <p:set>
                                      <p:cBhvr>
                                        <p:cTn id="1036" dur="1" fill="hold">
                                          <p:stCondLst>
                                            <p:cond delay="0"/>
                                          </p:stCondLst>
                                        </p:cTn>
                                        <p:tgtEl>
                                          <p:spTgt spid="2400"/>
                                        </p:tgtEl>
                                        <p:attrNameLst>
                                          <p:attrName>style.visibility</p:attrName>
                                        </p:attrNameLst>
                                      </p:cBhvr>
                                      <p:to>
                                        <p:strVal val="visible"/>
                                      </p:to>
                                    </p:set>
                                    <p:anim calcmode="lin" valueType="num">
                                      <p:cBhvr>
                                        <p:cTn id="1037" dur="250" fill="hold"/>
                                        <p:tgtEl>
                                          <p:spTgt spid="2400"/>
                                        </p:tgtEl>
                                        <p:attrNameLst>
                                          <p:attrName>ppt_w</p:attrName>
                                        </p:attrNameLst>
                                      </p:cBhvr>
                                      <p:tavLst>
                                        <p:tav tm="0">
                                          <p:val>
                                            <p:strVal val="#ppt_w*0.70"/>
                                          </p:val>
                                        </p:tav>
                                        <p:tav tm="100000">
                                          <p:val>
                                            <p:strVal val="#ppt_w"/>
                                          </p:val>
                                        </p:tav>
                                      </p:tavLst>
                                    </p:anim>
                                    <p:anim calcmode="lin" valueType="num">
                                      <p:cBhvr>
                                        <p:cTn id="1038" dur="250" fill="hold"/>
                                        <p:tgtEl>
                                          <p:spTgt spid="2400"/>
                                        </p:tgtEl>
                                        <p:attrNameLst>
                                          <p:attrName>ppt_h</p:attrName>
                                        </p:attrNameLst>
                                      </p:cBhvr>
                                      <p:tavLst>
                                        <p:tav tm="0">
                                          <p:val>
                                            <p:strVal val="#ppt_h"/>
                                          </p:val>
                                        </p:tav>
                                        <p:tav tm="100000">
                                          <p:val>
                                            <p:strVal val="#ppt_h"/>
                                          </p:val>
                                        </p:tav>
                                      </p:tavLst>
                                    </p:anim>
                                    <p:animEffect transition="in" filter="fade">
                                      <p:cBhvr>
                                        <p:cTn id="1039" dur="250"/>
                                        <p:tgtEl>
                                          <p:spTgt spid="2400"/>
                                        </p:tgtEl>
                                      </p:cBhvr>
                                    </p:animEffect>
                                  </p:childTnLst>
                                </p:cTn>
                              </p:par>
                              <p:par>
                                <p:cTn id="1040" presetID="23" presetClass="exit" presetSubtype="272" fill="hold" nodeType="withEffect">
                                  <p:stCondLst>
                                    <p:cond delay="3080"/>
                                  </p:stCondLst>
                                  <p:childTnLst>
                                    <p:anim calcmode="lin" valueType="num">
                                      <p:cBhvr>
                                        <p:cTn id="1041" dur="2000"/>
                                        <p:tgtEl>
                                          <p:spTgt spid="2400"/>
                                        </p:tgtEl>
                                        <p:attrNameLst>
                                          <p:attrName>ppt_w</p:attrName>
                                        </p:attrNameLst>
                                      </p:cBhvr>
                                      <p:tavLst>
                                        <p:tav tm="0">
                                          <p:val>
                                            <p:strVal val="ppt_w"/>
                                          </p:val>
                                        </p:tav>
                                        <p:tav tm="100000">
                                          <p:val>
                                            <p:strVal val="4/3*ppt_w"/>
                                          </p:val>
                                        </p:tav>
                                      </p:tavLst>
                                    </p:anim>
                                    <p:anim calcmode="lin" valueType="num">
                                      <p:cBhvr>
                                        <p:cTn id="1042" dur="2000"/>
                                        <p:tgtEl>
                                          <p:spTgt spid="2400"/>
                                        </p:tgtEl>
                                        <p:attrNameLst>
                                          <p:attrName>ppt_h</p:attrName>
                                        </p:attrNameLst>
                                      </p:cBhvr>
                                      <p:tavLst>
                                        <p:tav tm="0">
                                          <p:val>
                                            <p:strVal val="ppt_h"/>
                                          </p:val>
                                        </p:tav>
                                        <p:tav tm="100000">
                                          <p:val>
                                            <p:strVal val="4/3*ppt_h"/>
                                          </p:val>
                                        </p:tav>
                                      </p:tavLst>
                                    </p:anim>
                                    <p:set>
                                      <p:cBhvr>
                                        <p:cTn id="1043" dur="1" fill="hold">
                                          <p:stCondLst>
                                            <p:cond delay="1999"/>
                                          </p:stCondLst>
                                        </p:cTn>
                                        <p:tgtEl>
                                          <p:spTgt spid="2400"/>
                                        </p:tgtEl>
                                        <p:attrNameLst>
                                          <p:attrName>style.visibility</p:attrName>
                                        </p:attrNameLst>
                                      </p:cBhvr>
                                      <p:to>
                                        <p:strVal val="hidden"/>
                                      </p:to>
                                    </p:set>
                                  </p:childTnLst>
                                </p:cTn>
                              </p:par>
                              <p:par>
                                <p:cTn id="1044" presetID="10" presetClass="exit" presetSubtype="0" fill="hold" nodeType="withEffect">
                                  <p:stCondLst>
                                    <p:cond delay="3080"/>
                                  </p:stCondLst>
                                  <p:childTnLst>
                                    <p:animEffect transition="out" filter="fade">
                                      <p:cBhvr>
                                        <p:cTn id="1045" dur="2000"/>
                                        <p:tgtEl>
                                          <p:spTgt spid="2400"/>
                                        </p:tgtEl>
                                      </p:cBhvr>
                                    </p:animEffect>
                                    <p:set>
                                      <p:cBhvr>
                                        <p:cTn id="1046" dur="1" fill="hold">
                                          <p:stCondLst>
                                            <p:cond delay="1999"/>
                                          </p:stCondLst>
                                        </p:cTn>
                                        <p:tgtEl>
                                          <p:spTgt spid="2400"/>
                                        </p:tgtEl>
                                        <p:attrNameLst>
                                          <p:attrName>style.visibility</p:attrName>
                                        </p:attrNameLst>
                                      </p:cBhvr>
                                      <p:to>
                                        <p:strVal val="hidden"/>
                                      </p:to>
                                    </p:set>
                                  </p:childTnLst>
                                </p:cTn>
                              </p:par>
                              <p:par>
                                <p:cTn id="1047" presetID="6" presetClass="emph" presetSubtype="0" fill="hold" nodeType="withEffect">
                                  <p:stCondLst>
                                    <p:cond delay="3080"/>
                                  </p:stCondLst>
                                  <p:childTnLst>
                                    <p:animScale>
                                      <p:cBhvr>
                                        <p:cTn id="1048" dur="2000" fill="hold"/>
                                        <p:tgtEl>
                                          <p:spTgt spid="2400"/>
                                        </p:tgtEl>
                                      </p:cBhvr>
                                      <p:by x="250000" y="250000"/>
                                    </p:animScale>
                                  </p:childTnLst>
                                </p:cTn>
                              </p:par>
                              <p:par>
                                <p:cTn id="1049" presetID="42" presetClass="path" presetSubtype="0" decel="100000" fill="hold" nodeType="withEffect">
                                  <p:stCondLst>
                                    <p:cond delay="3080"/>
                                  </p:stCondLst>
                                  <p:childTnLst>
                                    <p:animMotion origin="layout" path="M -3.33333E-6 4.81481E-6 L -0.00325 -0.11899 " pathEditMode="relative" rAng="0" ptsTypes="AA">
                                      <p:cBhvr>
                                        <p:cTn id="1050" dur="2000" fill="hold"/>
                                        <p:tgtEl>
                                          <p:spTgt spid="2400"/>
                                        </p:tgtEl>
                                        <p:attrNameLst>
                                          <p:attrName>ppt_x</p:attrName>
                                          <p:attrName>ppt_y</p:attrName>
                                        </p:attrNameLst>
                                      </p:cBhvr>
                                      <p:rCtr x="-169" y="-5949"/>
                                    </p:animMotion>
                                  </p:childTnLst>
                                </p:cTn>
                              </p:par>
                              <p:par>
                                <p:cTn id="1051" presetID="55" presetClass="entr" presetSubtype="0" fill="hold" nodeType="withEffect">
                                  <p:stCondLst>
                                    <p:cond delay="3145"/>
                                  </p:stCondLst>
                                  <p:childTnLst>
                                    <p:set>
                                      <p:cBhvr>
                                        <p:cTn id="1052" dur="1" fill="hold">
                                          <p:stCondLst>
                                            <p:cond delay="0"/>
                                          </p:stCondLst>
                                        </p:cTn>
                                        <p:tgtEl>
                                          <p:spTgt spid="2401"/>
                                        </p:tgtEl>
                                        <p:attrNameLst>
                                          <p:attrName>style.visibility</p:attrName>
                                        </p:attrNameLst>
                                      </p:cBhvr>
                                      <p:to>
                                        <p:strVal val="visible"/>
                                      </p:to>
                                    </p:set>
                                    <p:anim calcmode="lin" valueType="num">
                                      <p:cBhvr>
                                        <p:cTn id="1053" dur="250" fill="hold"/>
                                        <p:tgtEl>
                                          <p:spTgt spid="2401"/>
                                        </p:tgtEl>
                                        <p:attrNameLst>
                                          <p:attrName>ppt_w</p:attrName>
                                        </p:attrNameLst>
                                      </p:cBhvr>
                                      <p:tavLst>
                                        <p:tav tm="0">
                                          <p:val>
                                            <p:strVal val="#ppt_w*0.70"/>
                                          </p:val>
                                        </p:tav>
                                        <p:tav tm="100000">
                                          <p:val>
                                            <p:strVal val="#ppt_w"/>
                                          </p:val>
                                        </p:tav>
                                      </p:tavLst>
                                    </p:anim>
                                    <p:anim calcmode="lin" valueType="num">
                                      <p:cBhvr>
                                        <p:cTn id="1054" dur="250" fill="hold"/>
                                        <p:tgtEl>
                                          <p:spTgt spid="2401"/>
                                        </p:tgtEl>
                                        <p:attrNameLst>
                                          <p:attrName>ppt_h</p:attrName>
                                        </p:attrNameLst>
                                      </p:cBhvr>
                                      <p:tavLst>
                                        <p:tav tm="0">
                                          <p:val>
                                            <p:strVal val="#ppt_h"/>
                                          </p:val>
                                        </p:tav>
                                        <p:tav tm="100000">
                                          <p:val>
                                            <p:strVal val="#ppt_h"/>
                                          </p:val>
                                        </p:tav>
                                      </p:tavLst>
                                    </p:anim>
                                    <p:animEffect transition="in" filter="fade">
                                      <p:cBhvr>
                                        <p:cTn id="1055" dur="250"/>
                                        <p:tgtEl>
                                          <p:spTgt spid="2401"/>
                                        </p:tgtEl>
                                      </p:cBhvr>
                                    </p:animEffect>
                                  </p:childTnLst>
                                </p:cTn>
                              </p:par>
                              <p:par>
                                <p:cTn id="1056" presetID="23" presetClass="exit" presetSubtype="272" fill="hold" nodeType="withEffect">
                                  <p:stCondLst>
                                    <p:cond delay="3145"/>
                                  </p:stCondLst>
                                  <p:childTnLst>
                                    <p:anim calcmode="lin" valueType="num">
                                      <p:cBhvr>
                                        <p:cTn id="1057" dur="2000"/>
                                        <p:tgtEl>
                                          <p:spTgt spid="2401"/>
                                        </p:tgtEl>
                                        <p:attrNameLst>
                                          <p:attrName>ppt_w</p:attrName>
                                        </p:attrNameLst>
                                      </p:cBhvr>
                                      <p:tavLst>
                                        <p:tav tm="0">
                                          <p:val>
                                            <p:strVal val="ppt_w"/>
                                          </p:val>
                                        </p:tav>
                                        <p:tav tm="100000">
                                          <p:val>
                                            <p:strVal val="4/3*ppt_w"/>
                                          </p:val>
                                        </p:tav>
                                      </p:tavLst>
                                    </p:anim>
                                    <p:anim calcmode="lin" valueType="num">
                                      <p:cBhvr>
                                        <p:cTn id="1058" dur="2000"/>
                                        <p:tgtEl>
                                          <p:spTgt spid="2401"/>
                                        </p:tgtEl>
                                        <p:attrNameLst>
                                          <p:attrName>ppt_h</p:attrName>
                                        </p:attrNameLst>
                                      </p:cBhvr>
                                      <p:tavLst>
                                        <p:tav tm="0">
                                          <p:val>
                                            <p:strVal val="ppt_h"/>
                                          </p:val>
                                        </p:tav>
                                        <p:tav tm="100000">
                                          <p:val>
                                            <p:strVal val="4/3*ppt_h"/>
                                          </p:val>
                                        </p:tav>
                                      </p:tavLst>
                                    </p:anim>
                                    <p:set>
                                      <p:cBhvr>
                                        <p:cTn id="1059" dur="1" fill="hold">
                                          <p:stCondLst>
                                            <p:cond delay="1999"/>
                                          </p:stCondLst>
                                        </p:cTn>
                                        <p:tgtEl>
                                          <p:spTgt spid="2401"/>
                                        </p:tgtEl>
                                        <p:attrNameLst>
                                          <p:attrName>style.visibility</p:attrName>
                                        </p:attrNameLst>
                                      </p:cBhvr>
                                      <p:to>
                                        <p:strVal val="hidden"/>
                                      </p:to>
                                    </p:set>
                                  </p:childTnLst>
                                </p:cTn>
                              </p:par>
                              <p:par>
                                <p:cTn id="1060" presetID="10" presetClass="exit" presetSubtype="0" fill="hold" nodeType="withEffect">
                                  <p:stCondLst>
                                    <p:cond delay="3145"/>
                                  </p:stCondLst>
                                  <p:childTnLst>
                                    <p:animEffect transition="out" filter="fade">
                                      <p:cBhvr>
                                        <p:cTn id="1061" dur="2000"/>
                                        <p:tgtEl>
                                          <p:spTgt spid="2401"/>
                                        </p:tgtEl>
                                      </p:cBhvr>
                                    </p:animEffect>
                                    <p:set>
                                      <p:cBhvr>
                                        <p:cTn id="1062" dur="1" fill="hold">
                                          <p:stCondLst>
                                            <p:cond delay="1999"/>
                                          </p:stCondLst>
                                        </p:cTn>
                                        <p:tgtEl>
                                          <p:spTgt spid="2401"/>
                                        </p:tgtEl>
                                        <p:attrNameLst>
                                          <p:attrName>style.visibility</p:attrName>
                                        </p:attrNameLst>
                                      </p:cBhvr>
                                      <p:to>
                                        <p:strVal val="hidden"/>
                                      </p:to>
                                    </p:set>
                                  </p:childTnLst>
                                </p:cTn>
                              </p:par>
                              <p:par>
                                <p:cTn id="1063" presetID="6" presetClass="emph" presetSubtype="0" fill="hold" nodeType="withEffect">
                                  <p:stCondLst>
                                    <p:cond delay="3145"/>
                                  </p:stCondLst>
                                  <p:childTnLst>
                                    <p:animScale>
                                      <p:cBhvr>
                                        <p:cTn id="1064" dur="2000" fill="hold"/>
                                        <p:tgtEl>
                                          <p:spTgt spid="2401"/>
                                        </p:tgtEl>
                                      </p:cBhvr>
                                      <p:by x="250000" y="250000"/>
                                    </p:animScale>
                                  </p:childTnLst>
                                </p:cTn>
                              </p:par>
                              <p:par>
                                <p:cTn id="1065" presetID="42" presetClass="path" presetSubtype="0" decel="100000" fill="hold" nodeType="withEffect">
                                  <p:stCondLst>
                                    <p:cond delay="3145"/>
                                  </p:stCondLst>
                                  <p:childTnLst>
                                    <p:animMotion origin="layout" path="M 2.5E-6 4.81481E-6 L -0.00326 -0.11899 " pathEditMode="relative" rAng="0" ptsTypes="AA">
                                      <p:cBhvr>
                                        <p:cTn id="1066" dur="2000" fill="hold"/>
                                        <p:tgtEl>
                                          <p:spTgt spid="2401"/>
                                        </p:tgtEl>
                                        <p:attrNameLst>
                                          <p:attrName>ppt_x</p:attrName>
                                          <p:attrName>ppt_y</p:attrName>
                                        </p:attrNameLst>
                                      </p:cBhvr>
                                      <p:rCtr x="-169" y="-5949"/>
                                    </p:animMotion>
                                  </p:childTnLst>
                                </p:cTn>
                              </p:par>
                            </p:childTnLst>
                          </p:cTn>
                        </p:par>
                        <p:par>
                          <p:cTn id="1067" fill="hold">
                            <p:stCondLst>
                              <p:cond delay="5145"/>
                            </p:stCondLst>
                            <p:childTnLst>
                              <p:par>
                                <p:cTn id="1068" presetID="16" presetClass="entr" presetSubtype="21" fill="hold" nodeType="afterEffect">
                                  <p:stCondLst>
                                    <p:cond delay="0"/>
                                  </p:stCondLst>
                                  <p:childTnLst>
                                    <p:set>
                                      <p:cBhvr>
                                        <p:cTn id="1069" dur="1" fill="hold">
                                          <p:stCondLst>
                                            <p:cond delay="0"/>
                                          </p:stCondLst>
                                        </p:cTn>
                                        <p:tgtEl>
                                          <p:spTgt spid="3"/>
                                        </p:tgtEl>
                                        <p:attrNameLst>
                                          <p:attrName>style.visibility</p:attrName>
                                        </p:attrNameLst>
                                      </p:cBhvr>
                                      <p:to>
                                        <p:strVal val="visible"/>
                                      </p:to>
                                    </p:set>
                                    <p:animEffect transition="in" filter="barn(inVertical)">
                                      <p:cBhvr>
                                        <p:cTn id="1070" dur="500"/>
                                        <p:tgtEl>
                                          <p:spTgt spid="3"/>
                                        </p:tgtEl>
                                      </p:cBhvr>
                                    </p:animEffect>
                                  </p:childTnLst>
                                </p:cTn>
                              </p:par>
                            </p:childTnLst>
                          </p:cTn>
                        </p:par>
                        <p:par>
                          <p:cTn id="1071" fill="hold">
                            <p:stCondLst>
                              <p:cond delay="5645"/>
                            </p:stCondLst>
                            <p:childTnLst>
                              <p:par>
                                <p:cTn id="1072" presetID="16" presetClass="entr" presetSubtype="21" fill="hold" nodeType="afterEffect">
                                  <p:stCondLst>
                                    <p:cond delay="0"/>
                                  </p:stCondLst>
                                  <p:childTnLst>
                                    <p:set>
                                      <p:cBhvr>
                                        <p:cTn id="1073" dur="1" fill="hold">
                                          <p:stCondLst>
                                            <p:cond delay="0"/>
                                          </p:stCondLst>
                                        </p:cTn>
                                        <p:tgtEl>
                                          <p:spTgt spid="5"/>
                                        </p:tgtEl>
                                        <p:attrNameLst>
                                          <p:attrName>style.visibility</p:attrName>
                                        </p:attrNameLst>
                                      </p:cBhvr>
                                      <p:to>
                                        <p:strVal val="visible"/>
                                      </p:to>
                                    </p:set>
                                    <p:animEffect transition="in" filter="barn(inVertical)">
                                      <p:cBhvr>
                                        <p:cTn id="1074" dur="500"/>
                                        <p:tgtEl>
                                          <p:spTgt spid="5"/>
                                        </p:tgtEl>
                                      </p:cBhvr>
                                    </p:animEffect>
                                  </p:childTnLst>
                                </p:cTn>
                              </p:par>
                            </p:childTnLst>
                          </p:cTn>
                        </p:par>
                        <p:par>
                          <p:cTn id="1075" fill="hold">
                            <p:stCondLst>
                              <p:cond delay="6145"/>
                            </p:stCondLst>
                            <p:childTnLst>
                              <p:par>
                                <p:cTn id="1076" presetID="21" presetClass="entr" presetSubtype="1" fill="hold" nodeType="afterEffect">
                                  <p:stCondLst>
                                    <p:cond delay="0"/>
                                  </p:stCondLst>
                                  <p:childTnLst>
                                    <p:set>
                                      <p:cBhvr>
                                        <p:cTn id="1077" dur="1" fill="hold">
                                          <p:stCondLst>
                                            <p:cond delay="0"/>
                                          </p:stCondLst>
                                        </p:cTn>
                                        <p:tgtEl>
                                          <p:spTgt spid="315">
                                            <p:txEl>
                                              <p:pRg st="0" end="0"/>
                                            </p:txEl>
                                          </p:spTgt>
                                        </p:tgtEl>
                                        <p:attrNameLst>
                                          <p:attrName>style.visibility</p:attrName>
                                        </p:attrNameLst>
                                      </p:cBhvr>
                                      <p:to>
                                        <p:strVal val="visible"/>
                                      </p:to>
                                    </p:set>
                                    <p:animEffect transition="in" filter="wheel(1)">
                                      <p:cBhvr>
                                        <p:cTn id="1078" dur="2000"/>
                                        <p:tgtEl>
                                          <p:spTgt spid="315">
                                            <p:txEl>
                                              <p:pRg st="0" end="0"/>
                                            </p:txEl>
                                          </p:spTgt>
                                        </p:tgtEl>
                                      </p:cBhvr>
                                    </p:animEffect>
                                  </p:childTnLst>
                                </p:cTn>
                              </p:par>
                            </p:childTnLst>
                          </p:cTn>
                        </p:par>
                      </p:childTnLst>
                    </p:cTn>
                  </p:par>
                  <p:par>
                    <p:cTn id="1079" fill="hold">
                      <p:stCondLst>
                        <p:cond delay="indefinite"/>
                      </p:stCondLst>
                      <p:childTnLst>
                        <p:par>
                          <p:cTn id="1080" fill="hold">
                            <p:stCondLst>
                              <p:cond delay="0"/>
                            </p:stCondLst>
                            <p:childTnLst>
                              <p:par>
                                <p:cTn id="1081" presetID="2" presetClass="entr" presetSubtype="4" fill="hold" grpId="0" nodeType="clickEffect">
                                  <p:stCondLst>
                                    <p:cond delay="10900"/>
                                  </p:stCondLst>
                                  <p:childTnLst>
                                    <p:set>
                                      <p:cBhvr>
                                        <p:cTn id="1082" dur="1" fill="hold">
                                          <p:stCondLst>
                                            <p:cond delay="0"/>
                                          </p:stCondLst>
                                        </p:cTn>
                                        <p:tgtEl>
                                          <p:spTgt spid="2"/>
                                        </p:tgtEl>
                                        <p:attrNameLst>
                                          <p:attrName>style.visibility</p:attrName>
                                        </p:attrNameLst>
                                      </p:cBhvr>
                                      <p:to>
                                        <p:strVal val="visible"/>
                                      </p:to>
                                    </p:set>
                                    <p:anim calcmode="lin" valueType="num">
                                      <p:cBhvr additive="base">
                                        <p:cTn id="1083" dur="500" fill="hold"/>
                                        <p:tgtEl>
                                          <p:spTgt spid="2"/>
                                        </p:tgtEl>
                                        <p:attrNameLst>
                                          <p:attrName>ppt_x</p:attrName>
                                        </p:attrNameLst>
                                      </p:cBhvr>
                                      <p:tavLst>
                                        <p:tav tm="0">
                                          <p:val>
                                            <p:strVal val="#ppt_x"/>
                                          </p:val>
                                        </p:tav>
                                        <p:tav tm="100000">
                                          <p:val>
                                            <p:strVal val="#ppt_x"/>
                                          </p:val>
                                        </p:tav>
                                      </p:tavLst>
                                    </p:anim>
                                    <p:anim calcmode="lin" valueType="num">
                                      <p:cBhvr additive="base">
                                        <p:cTn id="108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692696"/>
            <a:ext cx="10160000" cy="780504"/>
          </a:xfrm>
        </p:spPr>
        <p:txBody>
          <a:bodyPr/>
          <a:lstStyle/>
          <a:p>
            <a:r>
              <a:rPr lang="en-US" dirty="0" smtClean="0">
                <a:latin typeface="Arial" panose="020B0604020202020204" pitchFamily="34" charset="0"/>
                <a:cs typeface="Arial" panose="020B0604020202020204" pitchFamily="34" charset="0"/>
              </a:rPr>
              <a:t>Theory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9416" y="1556792"/>
            <a:ext cx="8568952" cy="4320480"/>
          </a:xfrm>
        </p:spPr>
        <p:txBody>
          <a:bodyPr>
            <a:normAutofit fontScale="92500"/>
          </a:bodyPr>
          <a:lstStyle/>
          <a:p>
            <a:pPr marL="0" indent="0" algn="just" defTabSz="736600">
              <a:lnSpc>
                <a:spcPct val="150000"/>
              </a:lnSpc>
              <a:buNone/>
            </a:pPr>
            <a:r>
              <a:rPr lang="en-US" dirty="0" smtClean="0">
                <a:latin typeface="+mn-lt"/>
              </a:rPr>
              <a:t>	</a:t>
            </a:r>
            <a:r>
              <a:rPr lang="vi-VN" dirty="0" smtClean="0">
                <a:latin typeface="+mn-lt"/>
                <a:cs typeface="Arial" panose="020B0604020202020204" pitchFamily="34" charset="0"/>
              </a:rPr>
              <a:t>Convolutional</a:t>
            </a:r>
            <a:r>
              <a:rPr lang="vi-VN" dirty="0" smtClean="0">
                <a:latin typeface="+mn-lt"/>
              </a:rPr>
              <a:t> </a:t>
            </a:r>
            <a:r>
              <a:rPr lang="vi-VN" dirty="0">
                <a:latin typeface="+mn-lt"/>
              </a:rPr>
              <a:t>Neural Network (CNNs – Mạng nơ-ron tích chập)</a:t>
            </a:r>
            <a:r>
              <a:rPr lang="vi-VN" dirty="0" smtClean="0">
                <a:latin typeface="+mn-lt"/>
              </a:rPr>
              <a:t> </a:t>
            </a:r>
            <a:r>
              <a:rPr lang="vi-VN" dirty="0">
                <a:latin typeface="+mn-lt"/>
              </a:rPr>
              <a:t>là một trong những mô hình Deep Learning tiên tiến giúp cho chúng ta xây dựng được những hệ thống thông minh với độ chính xác cao như hiện nay như hệ thống xử lý ảnh lớn như Facebook, Google hay Amazon đã đưa vào sản phẩm của mình những chức năng thông minh như nhận diện khuôn mặt người dùng, phát triển xe hơi tự lái hay drone giao hàng tự </a:t>
            </a:r>
            <a:r>
              <a:rPr lang="vi-VN" dirty="0" smtClean="0">
                <a:latin typeface="+mn-lt"/>
              </a:rPr>
              <a:t>động</a:t>
            </a:r>
            <a:r>
              <a:rPr lang="en-US" dirty="0" smtClean="0">
                <a:latin typeface="+mn-lt"/>
              </a:rPr>
              <a:t>.</a:t>
            </a:r>
            <a:endParaRPr lang="en-US" dirty="0">
              <a:latin typeface="+mn-lt"/>
            </a:endParaRPr>
          </a:p>
        </p:txBody>
      </p:sp>
      <p:grpSp>
        <p:nvGrpSpPr>
          <p:cNvPr id="4" name="Group 3"/>
          <p:cNvGrpSpPr/>
          <p:nvPr/>
        </p:nvGrpSpPr>
        <p:grpSpPr>
          <a:xfrm>
            <a:off x="8659496" y="4282819"/>
            <a:ext cx="3045978" cy="2292145"/>
            <a:chOff x="-2788731" y="-2907742"/>
            <a:chExt cx="12977467" cy="9765742"/>
          </a:xfrm>
        </p:grpSpPr>
        <p:sp>
          <p:nvSpPr>
            <p:cNvPr id="5" name="Freeform 4"/>
            <p:cNvSpPr>
              <a:spLocks/>
            </p:cNvSpPr>
            <p:nvPr/>
          </p:nvSpPr>
          <p:spPr bwMode="auto">
            <a:xfrm>
              <a:off x="-2788731" y="-1555609"/>
              <a:ext cx="8371774" cy="6204310"/>
            </a:xfrm>
            <a:custGeom>
              <a:avLst/>
              <a:gdLst>
                <a:gd name="T0" fmla="*/ 1602 w 1966"/>
                <a:gd name="T1" fmla="*/ 0 h 1457"/>
                <a:gd name="T2" fmla="*/ 0 w 1966"/>
                <a:gd name="T3" fmla="*/ 1457 h 1457"/>
                <a:gd name="T4" fmla="*/ 1684 w 1966"/>
                <a:gd name="T5" fmla="*/ 1457 h 1457"/>
                <a:gd name="T6" fmla="*/ 1966 w 1966"/>
                <a:gd name="T7" fmla="*/ 270 h 1457"/>
                <a:gd name="T8" fmla="*/ 1602 w 1966"/>
                <a:gd name="T9" fmla="*/ 0 h 1457"/>
              </a:gdLst>
              <a:ahLst/>
              <a:cxnLst>
                <a:cxn ang="0">
                  <a:pos x="T0" y="T1"/>
                </a:cxn>
                <a:cxn ang="0">
                  <a:pos x="T2" y="T3"/>
                </a:cxn>
                <a:cxn ang="0">
                  <a:pos x="T4" y="T5"/>
                </a:cxn>
                <a:cxn ang="0">
                  <a:pos x="T6" y="T7"/>
                </a:cxn>
                <a:cxn ang="0">
                  <a:pos x="T8" y="T9"/>
                </a:cxn>
              </a:cxnLst>
              <a:rect l="0" t="0" r="r" b="b"/>
              <a:pathLst>
                <a:path w="1966" h="1457">
                  <a:moveTo>
                    <a:pt x="1602" y="0"/>
                  </a:moveTo>
                  <a:lnTo>
                    <a:pt x="0" y="1457"/>
                  </a:lnTo>
                  <a:lnTo>
                    <a:pt x="1684" y="1457"/>
                  </a:lnTo>
                  <a:lnTo>
                    <a:pt x="1966" y="270"/>
                  </a:lnTo>
                  <a:lnTo>
                    <a:pt x="1602" y="0"/>
                  </a:lnTo>
                  <a:close/>
                </a:path>
              </a:pathLst>
            </a:custGeom>
            <a:solidFill>
              <a:schemeClr val="bg1">
                <a:alpha val="65000"/>
              </a:schemeClr>
            </a:solidFill>
            <a:ln>
              <a:noFill/>
            </a:ln>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6" name="Group 5"/>
            <p:cNvGrpSpPr/>
            <p:nvPr/>
          </p:nvGrpSpPr>
          <p:grpSpPr>
            <a:xfrm>
              <a:off x="3753093" y="-2907742"/>
              <a:ext cx="6435643" cy="9765742"/>
              <a:chOff x="10173494" y="84138"/>
              <a:chExt cx="1865313" cy="2830512"/>
            </a:xfrm>
          </p:grpSpPr>
          <p:sp>
            <p:nvSpPr>
              <p:cNvPr id="7" name="Freeform 6"/>
              <p:cNvSpPr>
                <a:spLocks noEditPoints="1"/>
              </p:cNvSpPr>
              <p:nvPr/>
            </p:nvSpPr>
            <p:spPr bwMode="auto">
              <a:xfrm>
                <a:off x="10173494" y="84138"/>
                <a:ext cx="1865313" cy="2830512"/>
              </a:xfrm>
              <a:custGeom>
                <a:avLst/>
                <a:gdLst>
                  <a:gd name="T0" fmla="*/ 284 w 374"/>
                  <a:gd name="T1" fmla="*/ 536 h 568"/>
                  <a:gd name="T2" fmla="*/ 347 w 374"/>
                  <a:gd name="T3" fmla="*/ 374 h 568"/>
                  <a:gd name="T4" fmla="*/ 374 w 374"/>
                  <a:gd name="T5" fmla="*/ 341 h 568"/>
                  <a:gd name="T6" fmla="*/ 340 w 374"/>
                  <a:gd name="T7" fmla="*/ 307 h 568"/>
                  <a:gd name="T8" fmla="*/ 329 w 374"/>
                  <a:gd name="T9" fmla="*/ 309 h 568"/>
                  <a:gd name="T10" fmla="*/ 212 w 374"/>
                  <a:gd name="T11" fmla="*/ 158 h 568"/>
                  <a:gd name="T12" fmla="*/ 213 w 374"/>
                  <a:gd name="T13" fmla="*/ 158 h 568"/>
                  <a:gd name="T14" fmla="*/ 214 w 374"/>
                  <a:gd name="T15" fmla="*/ 145 h 568"/>
                  <a:gd name="T16" fmla="*/ 214 w 374"/>
                  <a:gd name="T17" fmla="*/ 145 h 568"/>
                  <a:gd name="T18" fmla="*/ 201 w 374"/>
                  <a:gd name="T19" fmla="*/ 143 h 568"/>
                  <a:gd name="T20" fmla="*/ 190 w 374"/>
                  <a:gd name="T21" fmla="*/ 151 h 568"/>
                  <a:gd name="T22" fmla="*/ 185 w 374"/>
                  <a:gd name="T23" fmla="*/ 145 h 568"/>
                  <a:gd name="T24" fmla="*/ 188 w 374"/>
                  <a:gd name="T25" fmla="*/ 135 h 568"/>
                  <a:gd name="T26" fmla="*/ 172 w 374"/>
                  <a:gd name="T27" fmla="*/ 119 h 568"/>
                  <a:gd name="T28" fmla="*/ 171 w 374"/>
                  <a:gd name="T29" fmla="*/ 120 h 568"/>
                  <a:gd name="T30" fmla="*/ 165 w 374"/>
                  <a:gd name="T31" fmla="*/ 109 h 568"/>
                  <a:gd name="T32" fmla="*/ 152 w 374"/>
                  <a:gd name="T33" fmla="*/ 98 h 568"/>
                  <a:gd name="T34" fmla="*/ 120 w 374"/>
                  <a:gd name="T35" fmla="*/ 26 h 568"/>
                  <a:gd name="T36" fmla="*/ 6 w 374"/>
                  <a:gd name="T37" fmla="*/ 44 h 568"/>
                  <a:gd name="T38" fmla="*/ 0 w 374"/>
                  <a:gd name="T39" fmla="*/ 54 h 568"/>
                  <a:gd name="T40" fmla="*/ 129 w 374"/>
                  <a:gd name="T41" fmla="*/ 149 h 568"/>
                  <a:gd name="T42" fmla="*/ 137 w 374"/>
                  <a:gd name="T43" fmla="*/ 140 h 568"/>
                  <a:gd name="T44" fmla="*/ 142 w 374"/>
                  <a:gd name="T45" fmla="*/ 132 h 568"/>
                  <a:gd name="T46" fmla="*/ 144 w 374"/>
                  <a:gd name="T47" fmla="*/ 133 h 568"/>
                  <a:gd name="T48" fmla="*/ 156 w 374"/>
                  <a:gd name="T49" fmla="*/ 137 h 568"/>
                  <a:gd name="T50" fmla="*/ 172 w 374"/>
                  <a:gd name="T51" fmla="*/ 151 h 568"/>
                  <a:gd name="T52" fmla="*/ 180 w 374"/>
                  <a:gd name="T53" fmla="*/ 149 h 568"/>
                  <a:gd name="T54" fmla="*/ 185 w 374"/>
                  <a:gd name="T55" fmla="*/ 155 h 568"/>
                  <a:gd name="T56" fmla="*/ 176 w 374"/>
                  <a:gd name="T57" fmla="*/ 162 h 568"/>
                  <a:gd name="T58" fmla="*/ 175 w 374"/>
                  <a:gd name="T59" fmla="*/ 175 h 568"/>
                  <a:gd name="T60" fmla="*/ 175 w 374"/>
                  <a:gd name="T61" fmla="*/ 176 h 568"/>
                  <a:gd name="T62" fmla="*/ 188 w 374"/>
                  <a:gd name="T63" fmla="*/ 177 h 568"/>
                  <a:gd name="T64" fmla="*/ 190 w 374"/>
                  <a:gd name="T65" fmla="*/ 176 h 568"/>
                  <a:gd name="T66" fmla="*/ 308 w 374"/>
                  <a:gd name="T67" fmla="*/ 328 h 568"/>
                  <a:gd name="T68" fmla="*/ 306 w 374"/>
                  <a:gd name="T69" fmla="*/ 341 h 568"/>
                  <a:gd name="T70" fmla="*/ 309 w 374"/>
                  <a:gd name="T71" fmla="*/ 357 h 568"/>
                  <a:gd name="T72" fmla="*/ 240 w 374"/>
                  <a:gd name="T73" fmla="*/ 536 h 568"/>
                  <a:gd name="T74" fmla="*/ 183 w 374"/>
                  <a:gd name="T75" fmla="*/ 536 h 568"/>
                  <a:gd name="T76" fmla="*/ 174 w 374"/>
                  <a:gd name="T77" fmla="*/ 568 h 568"/>
                  <a:gd name="T78" fmla="*/ 365 w 374"/>
                  <a:gd name="T79" fmla="*/ 568 h 568"/>
                  <a:gd name="T80" fmla="*/ 356 w 374"/>
                  <a:gd name="T81" fmla="*/ 536 h 568"/>
                  <a:gd name="T82" fmla="*/ 284 w 374"/>
                  <a:gd name="T83" fmla="*/ 536 h 568"/>
                  <a:gd name="T84" fmla="*/ 163 w 374"/>
                  <a:gd name="T85" fmla="*/ 135 h 568"/>
                  <a:gd name="T86" fmla="*/ 163 w 374"/>
                  <a:gd name="T87" fmla="*/ 135 h 568"/>
                  <a:gd name="T88" fmla="*/ 167 w 374"/>
                  <a:gd name="T89" fmla="*/ 131 h 568"/>
                  <a:gd name="T90" fmla="*/ 170 w 374"/>
                  <a:gd name="T91" fmla="*/ 126 h 568"/>
                  <a:gd name="T92" fmla="*/ 172 w 374"/>
                  <a:gd name="T93" fmla="*/ 126 h 568"/>
                  <a:gd name="T94" fmla="*/ 182 w 374"/>
                  <a:gd name="T95" fmla="*/ 135 h 568"/>
                  <a:gd name="T96" fmla="*/ 172 w 374"/>
                  <a:gd name="T97" fmla="*/ 145 h 568"/>
                  <a:gd name="T98" fmla="*/ 163 w 374"/>
                  <a:gd name="T99" fmla="*/ 135 h 568"/>
                  <a:gd name="T100" fmla="*/ 199 w 374"/>
                  <a:gd name="T101" fmla="*/ 168 h 568"/>
                  <a:gd name="T102" fmla="*/ 203 w 374"/>
                  <a:gd name="T103" fmla="*/ 165 h 568"/>
                  <a:gd name="T104" fmla="*/ 318 w 374"/>
                  <a:gd name="T105" fmla="*/ 314 h 568"/>
                  <a:gd name="T106" fmla="*/ 315 w 374"/>
                  <a:gd name="T107" fmla="*/ 318 h 568"/>
                  <a:gd name="T108" fmla="*/ 199 w 374"/>
                  <a:gd name="T109" fmla="*/ 168 h 568"/>
                  <a:gd name="T110" fmla="*/ 323 w 374"/>
                  <a:gd name="T111" fmla="*/ 370 h 568"/>
                  <a:gd name="T112" fmla="*/ 329 w 374"/>
                  <a:gd name="T113" fmla="*/ 373 h 568"/>
                  <a:gd name="T114" fmla="*/ 265 w 374"/>
                  <a:gd name="T115" fmla="*/ 536 h 568"/>
                  <a:gd name="T116" fmla="*/ 258 w 374"/>
                  <a:gd name="T117" fmla="*/ 536 h 568"/>
                  <a:gd name="T118" fmla="*/ 323 w 374"/>
                  <a:gd name="T119" fmla="*/ 37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4" h="568">
                    <a:moveTo>
                      <a:pt x="284" y="536"/>
                    </a:moveTo>
                    <a:cubicBezTo>
                      <a:pt x="347" y="374"/>
                      <a:pt x="347" y="374"/>
                      <a:pt x="347" y="374"/>
                    </a:cubicBezTo>
                    <a:cubicBezTo>
                      <a:pt x="362" y="371"/>
                      <a:pt x="374" y="357"/>
                      <a:pt x="374" y="341"/>
                    </a:cubicBezTo>
                    <a:cubicBezTo>
                      <a:pt x="374" y="322"/>
                      <a:pt x="358" y="307"/>
                      <a:pt x="340" y="307"/>
                    </a:cubicBezTo>
                    <a:cubicBezTo>
                      <a:pt x="336" y="307"/>
                      <a:pt x="332" y="308"/>
                      <a:pt x="329" y="309"/>
                    </a:cubicBezTo>
                    <a:cubicBezTo>
                      <a:pt x="212" y="158"/>
                      <a:pt x="212" y="158"/>
                      <a:pt x="212" y="158"/>
                    </a:cubicBezTo>
                    <a:cubicBezTo>
                      <a:pt x="213" y="158"/>
                      <a:pt x="213" y="158"/>
                      <a:pt x="213" y="158"/>
                    </a:cubicBezTo>
                    <a:cubicBezTo>
                      <a:pt x="216" y="155"/>
                      <a:pt x="217" y="149"/>
                      <a:pt x="214" y="145"/>
                    </a:cubicBezTo>
                    <a:cubicBezTo>
                      <a:pt x="214" y="145"/>
                      <a:pt x="214" y="145"/>
                      <a:pt x="214" y="145"/>
                    </a:cubicBezTo>
                    <a:cubicBezTo>
                      <a:pt x="211" y="141"/>
                      <a:pt x="205" y="140"/>
                      <a:pt x="201" y="143"/>
                    </a:cubicBezTo>
                    <a:cubicBezTo>
                      <a:pt x="190" y="151"/>
                      <a:pt x="190" y="151"/>
                      <a:pt x="190" y="151"/>
                    </a:cubicBezTo>
                    <a:cubicBezTo>
                      <a:pt x="185" y="145"/>
                      <a:pt x="185" y="145"/>
                      <a:pt x="185" y="145"/>
                    </a:cubicBezTo>
                    <a:cubicBezTo>
                      <a:pt x="187" y="142"/>
                      <a:pt x="188" y="139"/>
                      <a:pt x="188" y="135"/>
                    </a:cubicBezTo>
                    <a:cubicBezTo>
                      <a:pt x="188" y="127"/>
                      <a:pt x="181" y="119"/>
                      <a:pt x="172" y="119"/>
                    </a:cubicBezTo>
                    <a:cubicBezTo>
                      <a:pt x="172" y="119"/>
                      <a:pt x="171" y="119"/>
                      <a:pt x="171" y="120"/>
                    </a:cubicBezTo>
                    <a:cubicBezTo>
                      <a:pt x="170" y="115"/>
                      <a:pt x="168" y="112"/>
                      <a:pt x="165" y="109"/>
                    </a:cubicBezTo>
                    <a:cubicBezTo>
                      <a:pt x="152" y="98"/>
                      <a:pt x="152" y="98"/>
                      <a:pt x="152" y="98"/>
                    </a:cubicBezTo>
                    <a:cubicBezTo>
                      <a:pt x="155" y="71"/>
                      <a:pt x="143" y="44"/>
                      <a:pt x="120" y="26"/>
                    </a:cubicBezTo>
                    <a:cubicBezTo>
                      <a:pt x="84" y="0"/>
                      <a:pt x="33" y="8"/>
                      <a:pt x="6" y="44"/>
                    </a:cubicBezTo>
                    <a:cubicBezTo>
                      <a:pt x="4" y="47"/>
                      <a:pt x="2" y="51"/>
                      <a:pt x="0" y="54"/>
                    </a:cubicBezTo>
                    <a:cubicBezTo>
                      <a:pt x="129" y="149"/>
                      <a:pt x="129" y="149"/>
                      <a:pt x="129" y="149"/>
                    </a:cubicBezTo>
                    <a:cubicBezTo>
                      <a:pt x="132" y="146"/>
                      <a:pt x="135" y="143"/>
                      <a:pt x="137" y="140"/>
                    </a:cubicBezTo>
                    <a:cubicBezTo>
                      <a:pt x="139" y="137"/>
                      <a:pt x="141" y="134"/>
                      <a:pt x="142" y="132"/>
                    </a:cubicBezTo>
                    <a:cubicBezTo>
                      <a:pt x="144" y="133"/>
                      <a:pt x="144" y="133"/>
                      <a:pt x="144" y="133"/>
                    </a:cubicBezTo>
                    <a:cubicBezTo>
                      <a:pt x="148" y="136"/>
                      <a:pt x="152" y="137"/>
                      <a:pt x="156" y="137"/>
                    </a:cubicBezTo>
                    <a:cubicBezTo>
                      <a:pt x="157" y="145"/>
                      <a:pt x="164" y="151"/>
                      <a:pt x="172" y="151"/>
                    </a:cubicBezTo>
                    <a:cubicBezTo>
                      <a:pt x="175" y="151"/>
                      <a:pt x="178" y="150"/>
                      <a:pt x="180" y="149"/>
                    </a:cubicBezTo>
                    <a:cubicBezTo>
                      <a:pt x="185" y="155"/>
                      <a:pt x="185" y="155"/>
                      <a:pt x="185" y="155"/>
                    </a:cubicBezTo>
                    <a:cubicBezTo>
                      <a:pt x="176" y="162"/>
                      <a:pt x="176" y="162"/>
                      <a:pt x="176" y="162"/>
                    </a:cubicBezTo>
                    <a:cubicBezTo>
                      <a:pt x="172" y="165"/>
                      <a:pt x="172" y="171"/>
                      <a:pt x="175" y="175"/>
                    </a:cubicBezTo>
                    <a:cubicBezTo>
                      <a:pt x="175" y="176"/>
                      <a:pt x="175" y="176"/>
                      <a:pt x="175" y="176"/>
                    </a:cubicBezTo>
                    <a:cubicBezTo>
                      <a:pt x="178" y="179"/>
                      <a:pt x="184" y="180"/>
                      <a:pt x="188" y="177"/>
                    </a:cubicBezTo>
                    <a:cubicBezTo>
                      <a:pt x="190" y="176"/>
                      <a:pt x="190" y="176"/>
                      <a:pt x="190" y="176"/>
                    </a:cubicBezTo>
                    <a:cubicBezTo>
                      <a:pt x="308" y="328"/>
                      <a:pt x="308" y="328"/>
                      <a:pt x="308" y="328"/>
                    </a:cubicBezTo>
                    <a:cubicBezTo>
                      <a:pt x="306" y="332"/>
                      <a:pt x="306" y="336"/>
                      <a:pt x="306" y="341"/>
                    </a:cubicBezTo>
                    <a:cubicBezTo>
                      <a:pt x="306" y="347"/>
                      <a:pt x="307" y="352"/>
                      <a:pt x="309" y="357"/>
                    </a:cubicBezTo>
                    <a:cubicBezTo>
                      <a:pt x="240" y="536"/>
                      <a:pt x="240" y="536"/>
                      <a:pt x="240" y="536"/>
                    </a:cubicBezTo>
                    <a:cubicBezTo>
                      <a:pt x="183" y="536"/>
                      <a:pt x="183" y="536"/>
                      <a:pt x="183" y="536"/>
                    </a:cubicBezTo>
                    <a:cubicBezTo>
                      <a:pt x="174" y="568"/>
                      <a:pt x="174" y="568"/>
                      <a:pt x="174" y="568"/>
                    </a:cubicBezTo>
                    <a:cubicBezTo>
                      <a:pt x="365" y="568"/>
                      <a:pt x="365" y="568"/>
                      <a:pt x="365" y="568"/>
                    </a:cubicBezTo>
                    <a:cubicBezTo>
                      <a:pt x="356" y="536"/>
                      <a:pt x="356" y="536"/>
                      <a:pt x="356" y="536"/>
                    </a:cubicBezTo>
                    <a:lnTo>
                      <a:pt x="284" y="536"/>
                    </a:lnTo>
                    <a:close/>
                    <a:moveTo>
                      <a:pt x="163" y="135"/>
                    </a:moveTo>
                    <a:cubicBezTo>
                      <a:pt x="163" y="135"/>
                      <a:pt x="163" y="135"/>
                      <a:pt x="163" y="135"/>
                    </a:cubicBezTo>
                    <a:cubicBezTo>
                      <a:pt x="164" y="134"/>
                      <a:pt x="166" y="133"/>
                      <a:pt x="167" y="131"/>
                    </a:cubicBezTo>
                    <a:cubicBezTo>
                      <a:pt x="168" y="130"/>
                      <a:pt x="169" y="128"/>
                      <a:pt x="170" y="126"/>
                    </a:cubicBezTo>
                    <a:cubicBezTo>
                      <a:pt x="171" y="126"/>
                      <a:pt x="171" y="126"/>
                      <a:pt x="172" y="126"/>
                    </a:cubicBezTo>
                    <a:cubicBezTo>
                      <a:pt x="178" y="126"/>
                      <a:pt x="182" y="130"/>
                      <a:pt x="182" y="135"/>
                    </a:cubicBezTo>
                    <a:cubicBezTo>
                      <a:pt x="182" y="141"/>
                      <a:pt x="178" y="145"/>
                      <a:pt x="172" y="145"/>
                    </a:cubicBezTo>
                    <a:cubicBezTo>
                      <a:pt x="167" y="145"/>
                      <a:pt x="163" y="141"/>
                      <a:pt x="163" y="135"/>
                    </a:cubicBezTo>
                    <a:close/>
                    <a:moveTo>
                      <a:pt x="199" y="168"/>
                    </a:moveTo>
                    <a:cubicBezTo>
                      <a:pt x="203" y="165"/>
                      <a:pt x="203" y="165"/>
                      <a:pt x="203" y="165"/>
                    </a:cubicBezTo>
                    <a:cubicBezTo>
                      <a:pt x="318" y="314"/>
                      <a:pt x="318" y="314"/>
                      <a:pt x="318" y="314"/>
                    </a:cubicBezTo>
                    <a:cubicBezTo>
                      <a:pt x="317" y="315"/>
                      <a:pt x="316" y="316"/>
                      <a:pt x="315" y="318"/>
                    </a:cubicBezTo>
                    <a:lnTo>
                      <a:pt x="199" y="168"/>
                    </a:lnTo>
                    <a:close/>
                    <a:moveTo>
                      <a:pt x="323" y="370"/>
                    </a:moveTo>
                    <a:cubicBezTo>
                      <a:pt x="324" y="372"/>
                      <a:pt x="327" y="373"/>
                      <a:pt x="329" y="373"/>
                    </a:cubicBezTo>
                    <a:cubicBezTo>
                      <a:pt x="265" y="536"/>
                      <a:pt x="265" y="536"/>
                      <a:pt x="265" y="536"/>
                    </a:cubicBezTo>
                    <a:cubicBezTo>
                      <a:pt x="258" y="536"/>
                      <a:pt x="258" y="536"/>
                      <a:pt x="258" y="536"/>
                    </a:cubicBezTo>
                    <a:lnTo>
                      <a:pt x="323" y="370"/>
                    </a:lnTo>
                    <a:close/>
                  </a:path>
                </a:pathLst>
              </a:custGeom>
              <a:solidFill>
                <a:srgbClr val="1A1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8" name="Oval 7"/>
              <p:cNvSpPr>
                <a:spLocks noChangeArrowheads="1"/>
              </p:cNvSpPr>
              <p:nvPr/>
            </p:nvSpPr>
            <p:spPr bwMode="auto">
              <a:xfrm>
                <a:off x="11764963" y="1674019"/>
                <a:ext cx="214313" cy="2143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grpSp>
    </p:spTree>
    <p:extLst>
      <p:ext uri="{BB962C8B-B14F-4D97-AF65-F5344CB8AC3E}">
        <p14:creationId xmlns:p14="http://schemas.microsoft.com/office/powerpoint/2010/main" val="28837837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1. Neural network</a:t>
            </a:r>
            <a:endParaRPr lang="en-US" dirty="0">
              <a:latin typeface="Arial" panose="020B0604020202020204" pitchFamily="34" charset="0"/>
              <a:cs typeface="Arial" panose="020B0604020202020204" pitchFamily="34" charset="0"/>
            </a:endParaRPr>
          </a:p>
        </p:txBody>
      </p:sp>
      <p:pic>
        <p:nvPicPr>
          <p:cNvPr id="6146" name="Picture 2" descr="network-neur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916832"/>
            <a:ext cx="994695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511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146"/>
                                        </p:tgtEl>
                                        <p:attrNameLst>
                                          <p:attrName>ppt_w</p:attrName>
                                        </p:attrNameLst>
                                      </p:cBhvr>
                                      <p:tavLst>
                                        <p:tav tm="0">
                                          <p:val>
                                            <p:strVal val="ppt_w"/>
                                          </p:val>
                                        </p:tav>
                                        <p:tav tm="100000">
                                          <p:val>
                                            <p:fltVal val="0"/>
                                          </p:val>
                                        </p:tav>
                                      </p:tavLst>
                                    </p:anim>
                                    <p:anim calcmode="lin" valueType="num">
                                      <p:cBhvr>
                                        <p:cTn id="7" dur="1000"/>
                                        <p:tgtEl>
                                          <p:spTgt spid="6146"/>
                                        </p:tgtEl>
                                        <p:attrNameLst>
                                          <p:attrName>ppt_h</p:attrName>
                                        </p:attrNameLst>
                                      </p:cBhvr>
                                      <p:tavLst>
                                        <p:tav tm="0">
                                          <p:val>
                                            <p:strVal val="ppt_h"/>
                                          </p:val>
                                        </p:tav>
                                        <p:tav tm="100000">
                                          <p:val>
                                            <p:fltVal val="0"/>
                                          </p:val>
                                        </p:tav>
                                      </p:tavLst>
                                    </p:anim>
                                    <p:anim calcmode="lin" valueType="num">
                                      <p:cBhvr>
                                        <p:cTn id="8" dur="1000"/>
                                        <p:tgtEl>
                                          <p:spTgt spid="6146"/>
                                        </p:tgtEl>
                                        <p:attrNameLst>
                                          <p:attrName>style.rotation</p:attrName>
                                        </p:attrNameLst>
                                      </p:cBhvr>
                                      <p:tavLst>
                                        <p:tav tm="0">
                                          <p:val>
                                            <p:fltVal val="0"/>
                                          </p:val>
                                        </p:tav>
                                        <p:tav tm="100000">
                                          <p:val>
                                            <p:fltVal val="90"/>
                                          </p:val>
                                        </p:tav>
                                      </p:tavLst>
                                    </p:anim>
                                    <p:animEffect transition="out" filter="fade">
                                      <p:cBhvr>
                                        <p:cTn id="9" dur="1000"/>
                                        <p:tgtEl>
                                          <p:spTgt spid="6146"/>
                                        </p:tgtEl>
                                      </p:cBhvr>
                                    </p:animEffect>
                                    <p:set>
                                      <p:cBhvr>
                                        <p:cTn id="10" dur="1" fill="hold">
                                          <p:stCondLst>
                                            <p:cond delay="9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76200"/>
            <a:ext cx="10160000" cy="1192560"/>
          </a:xfrm>
        </p:spPr>
        <p:txBody>
          <a:bodyPr/>
          <a:lstStyle/>
          <a:p>
            <a:r>
              <a:rPr lang="vi-VN" dirty="0" smtClean="0">
                <a:latin typeface="Arial" panose="020B0604020202020204" pitchFamily="34" charset="0"/>
                <a:cs typeface="Arial" panose="020B0604020202020204" pitchFamily="34" charset="0"/>
              </a:rPr>
              <a:t>Ư</a:t>
            </a:r>
            <a:r>
              <a:rPr lang="en-US" dirty="0" smtClean="0">
                <a:latin typeface="Arial" panose="020B0604020202020204" pitchFamily="34" charset="0"/>
                <a:cs typeface="Arial" panose="020B0604020202020204" pitchFamily="34" charset="0"/>
              </a:rPr>
              <a:t>u và nhược điểm của CNN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556792"/>
            <a:ext cx="10160000" cy="4896544"/>
          </a:xfrm>
        </p:spPr>
        <p:txBody>
          <a:bodyPr>
            <a:noAutofit/>
          </a:bodyPr>
          <a:lstStyle/>
          <a:p>
            <a:pPr algn="just">
              <a:lnSpc>
                <a:spcPct val="160000"/>
              </a:lnSpc>
            </a:pPr>
            <a:r>
              <a:rPr lang="vi-VN" sz="1700" dirty="0" smtClean="0">
                <a:latin typeface="+mn-lt"/>
              </a:rPr>
              <a:t>Ư</a:t>
            </a:r>
            <a:r>
              <a:rPr lang="en-US" sz="1700" dirty="0" smtClean="0">
                <a:latin typeface="+mn-lt"/>
              </a:rPr>
              <a:t>u điểm: CNN sẽ giúp giảm số tham số đầu vào trở nên ít lại nhưng vẫn giữ nguyên các thuộc tính cần thiết của bức hình.</a:t>
            </a:r>
          </a:p>
          <a:p>
            <a:pPr algn="just">
              <a:lnSpc>
                <a:spcPct val="160000"/>
              </a:lnSpc>
            </a:pPr>
            <a:r>
              <a:rPr lang="en-US" sz="1700" dirty="0" smtClean="0">
                <a:latin typeface="+mn-lt"/>
              </a:rPr>
              <a:t>Nhược điểm:</a:t>
            </a:r>
          </a:p>
          <a:p>
            <a:pPr marL="682625" indent="-304800" algn="just">
              <a:lnSpc>
                <a:spcPct val="160000"/>
              </a:lnSpc>
              <a:buFont typeface="Courier New" panose="02070309020205020404" pitchFamily="49" charset="0"/>
              <a:buChar char="o"/>
            </a:pPr>
            <a:r>
              <a:rPr lang="vi-VN" sz="1700" dirty="0" smtClean="0">
                <a:latin typeface="+mn-lt"/>
              </a:rPr>
              <a:t>Cần </a:t>
            </a:r>
            <a:r>
              <a:rPr lang="vi-VN" sz="1700" dirty="0">
                <a:latin typeface="+mn-lt"/>
              </a:rPr>
              <a:t>lượng dữ liệu rất lớn để có thể xây dựng một model chuẩn</a:t>
            </a:r>
            <a:r>
              <a:rPr lang="vi-VN" sz="1700" dirty="0" smtClean="0">
                <a:latin typeface="+mn-lt"/>
              </a:rPr>
              <a:t>.</a:t>
            </a:r>
            <a:endParaRPr lang="en-US" sz="1700" dirty="0" smtClean="0">
              <a:latin typeface="+mn-lt"/>
            </a:endParaRPr>
          </a:p>
          <a:p>
            <a:pPr marL="682625" indent="-304800" algn="just">
              <a:lnSpc>
                <a:spcPct val="160000"/>
              </a:lnSpc>
              <a:buFont typeface="Courier New" panose="02070309020205020404" pitchFamily="49" charset="0"/>
              <a:buChar char="o"/>
            </a:pPr>
            <a:r>
              <a:rPr lang="vi-VN" sz="1700" dirty="0" smtClean="0">
                <a:latin typeface="+mn-lt"/>
              </a:rPr>
              <a:t>Tiêu </a:t>
            </a:r>
            <a:r>
              <a:rPr lang="vi-VN" sz="1700" dirty="0">
                <a:latin typeface="+mn-lt"/>
              </a:rPr>
              <a:t>tốn nhiều tài nguyên để thực hiện thuật toán</a:t>
            </a:r>
            <a:r>
              <a:rPr lang="vi-VN" sz="1700" dirty="0" smtClean="0">
                <a:latin typeface="+mn-lt"/>
              </a:rPr>
              <a:t>.</a:t>
            </a:r>
            <a:endParaRPr lang="en-US" sz="1700" dirty="0" smtClean="0">
              <a:latin typeface="+mn-lt"/>
            </a:endParaRPr>
          </a:p>
          <a:p>
            <a:pPr marL="682625" indent="-304800" algn="just">
              <a:lnSpc>
                <a:spcPct val="160000"/>
              </a:lnSpc>
              <a:buFont typeface="Courier New" panose="02070309020205020404" pitchFamily="49" charset="0"/>
              <a:buChar char="o"/>
            </a:pPr>
            <a:r>
              <a:rPr lang="vi-VN" sz="1700" dirty="0" smtClean="0">
                <a:latin typeface="+mn-lt"/>
              </a:rPr>
              <a:t>Các </a:t>
            </a:r>
            <a:r>
              <a:rPr lang="vi-VN" sz="1700" dirty="0">
                <a:latin typeface="+mn-lt"/>
              </a:rPr>
              <a:t>bức ảnh đầu vào phải có cùng một kích thước (width, height, dimension</a:t>
            </a:r>
            <a:r>
              <a:rPr lang="vi-VN" sz="1700" dirty="0" smtClean="0">
                <a:latin typeface="+mn-lt"/>
              </a:rPr>
              <a:t>,…).</a:t>
            </a:r>
            <a:endParaRPr lang="en-US" sz="1700" dirty="0" smtClean="0">
              <a:latin typeface="+mn-lt"/>
            </a:endParaRPr>
          </a:p>
          <a:p>
            <a:pPr marL="682625" indent="-304800" algn="just">
              <a:lnSpc>
                <a:spcPct val="160000"/>
              </a:lnSpc>
              <a:buFont typeface="Courier New" panose="02070309020205020404" pitchFamily="49" charset="0"/>
              <a:buChar char="o"/>
            </a:pPr>
            <a:r>
              <a:rPr lang="vi-VN" sz="1700" dirty="0" smtClean="0">
                <a:latin typeface="+mn-lt"/>
              </a:rPr>
              <a:t>Khi </a:t>
            </a:r>
            <a:r>
              <a:rPr lang="vi-VN" sz="1700" dirty="0">
                <a:latin typeface="+mn-lt"/>
              </a:rPr>
              <a:t>các bức hình đầu vào có kích thước lớn hơn  thì kéo theo số lượng layer tăng rất nhiều.</a:t>
            </a:r>
            <a:endParaRPr lang="en-US" sz="1700" dirty="0">
              <a:latin typeface="+mn-lt"/>
            </a:endParaRPr>
          </a:p>
        </p:txBody>
      </p:sp>
    </p:spTree>
    <p:extLst>
      <p:ext uri="{BB962C8B-B14F-4D97-AF65-F5344CB8AC3E}">
        <p14:creationId xmlns:p14="http://schemas.microsoft.com/office/powerpoint/2010/main" val="36077635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2. Gray scale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701800"/>
            <a:ext cx="4690368" cy="4470400"/>
          </a:xfrm>
        </p:spPr>
        <p:txBody>
          <a:bodyPr/>
          <a:lstStyle/>
          <a:p>
            <a:pPr lvl="0" algn="just">
              <a:lnSpc>
                <a:spcPct val="150000"/>
              </a:lnSpc>
            </a:pPr>
            <a:r>
              <a:rPr lang="en-US" dirty="0">
                <a:latin typeface="Arial" panose="020B0604020202020204" pitchFamily="34" charset="0"/>
                <a:cs typeface="Arial" panose="020B0604020202020204" pitchFamily="34" charset="0"/>
              </a:rPr>
              <a:t>Là một hệ thống màu có mô hình màu đơn giản nhất với 256 cấp độ xám biến thiên từ màu đen đến màu trắng.</a:t>
            </a:r>
          </a:p>
          <a:p>
            <a:pPr lvl="0" algn="just">
              <a:lnSpc>
                <a:spcPct val="150000"/>
              </a:lnSpc>
            </a:pPr>
            <a:r>
              <a:rPr lang="en-US" dirty="0">
                <a:latin typeface="Arial" panose="020B0604020202020204" pitchFamily="34" charset="0"/>
                <a:cs typeface="Arial" panose="020B0604020202020204" pitchFamily="34" charset="0"/>
              </a:rPr>
              <a:t>Sản phẩm được xuất ra sẽ có màu trắng đen.</a:t>
            </a:r>
          </a:p>
          <a:p>
            <a:pPr>
              <a:lnSpc>
                <a:spcPct val="150000"/>
              </a:lnSpc>
            </a:pPr>
            <a:endParaRPr lang="en-US" dirty="0">
              <a:latin typeface="Arial" panose="020B0604020202020204" pitchFamily="34" charset="0"/>
              <a:cs typeface="Arial" panose="020B0604020202020204" pitchFamily="34" charset="0"/>
            </a:endParaRPr>
          </a:p>
        </p:txBody>
      </p:sp>
      <p:pic>
        <p:nvPicPr>
          <p:cNvPr id="1026" name="Picture 2" descr="https://cdn.ereka.vn/2018/06/06/91b66794d3e0eb5c41e620fe914ac2e9.png?w=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774700"/>
            <a:ext cx="5715000" cy="567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7591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ppt_w</p:attrName>
                                        </p:attrNameLst>
                                      </p:cBhvr>
                                      <p:tavLst>
                                        <p:tav tm="0" fmla="#ppt_w*sin(2.5*pi*$)">
                                          <p:val>
                                            <p:fltVal val="0"/>
                                          </p:val>
                                        </p:tav>
                                        <p:tav tm="100000">
                                          <p:val>
                                            <p:fltVal val="1"/>
                                          </p:val>
                                        </p:tav>
                                      </p:tavLst>
                                    </p:anim>
                                    <p:anim calcmode="lin" valueType="num">
                                      <p:cBhvr>
                                        <p:cTn id="9" dur="10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achinelearningcoban.com/assets/37_conv2d/python/mylady3_rgbgra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480" y="1340768"/>
            <a:ext cx="9217024" cy="4608512"/>
          </a:xfrm>
          <a:prstGeom prst="rect">
            <a:avLst/>
          </a:prstGeom>
          <a:noFill/>
          <a:ln>
            <a:noFill/>
          </a:ln>
        </p:spPr>
      </p:pic>
    </p:spTree>
    <p:extLst>
      <p:ext uri="{BB962C8B-B14F-4D97-AF65-F5344CB8AC3E}">
        <p14:creationId xmlns:p14="http://schemas.microsoft.com/office/powerpoint/2010/main" val="14516545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3. Convolution layer</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lgn="just" defTabSz="682625">
              <a:lnSpc>
                <a:spcPct val="150000"/>
              </a:lnSpc>
              <a:buNone/>
            </a:pPr>
            <a:r>
              <a:rPr lang="en-US"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Là </a:t>
            </a:r>
            <a:r>
              <a:rPr lang="en-US" sz="2800" dirty="0">
                <a:latin typeface="Arial" panose="020B0604020202020204" pitchFamily="34" charset="0"/>
                <a:cs typeface="Arial" panose="020B0604020202020204" pitchFamily="34" charset="0"/>
              </a:rPr>
              <a:t>một layer đầu tiên để tách </a:t>
            </a:r>
            <a:r>
              <a:rPr lang="en-US" sz="2800" dirty="0" smtClean="0">
                <a:latin typeface="Arial" panose="020B0604020202020204" pitchFamily="34" charset="0"/>
                <a:cs typeface="Arial" panose="020B0604020202020204" pitchFamily="34" charset="0"/>
              </a:rPr>
              <a:t>features (đặc điểm) </a:t>
            </a:r>
            <a:r>
              <a:rPr lang="en-US" sz="2800" dirty="0">
                <a:latin typeface="Arial" panose="020B0604020202020204" pitchFamily="34" charset="0"/>
                <a:cs typeface="Arial" panose="020B0604020202020204" pitchFamily="34" charset="0"/>
              </a:rPr>
              <a:t>từ một bức hình đầu vào. Tích </a:t>
            </a:r>
            <a:r>
              <a:rPr lang="en-US" sz="2800" dirty="0" smtClean="0">
                <a:latin typeface="Arial" panose="020B0604020202020204" pitchFamily="34" charset="0"/>
                <a:cs typeface="Arial" panose="020B0604020202020204" pitchFamily="34" charset="0"/>
              </a:rPr>
              <a:t>chập (convolution) </a:t>
            </a:r>
            <a:r>
              <a:rPr lang="en-US" sz="2800" dirty="0">
                <a:latin typeface="Arial" panose="020B0604020202020204" pitchFamily="34" charset="0"/>
                <a:cs typeface="Arial" panose="020B0604020202020204" pitchFamily="34" charset="0"/>
              </a:rPr>
              <a:t>bảo toàn mối quan hệ giữa các điểm ảnh bằng cách học features của bức hình sử dụng những hình vuông nhỏ của dữ liệu đầu vào. Nó là một thuật toán mà xem 2 dữ liệu đầu vào là ma trận hình ảnh và một kernel.</a:t>
            </a:r>
          </a:p>
          <a:p>
            <a:pPr marL="0" indent="0">
              <a:lnSpc>
                <a:spcPct val="150000"/>
              </a:lnSpc>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19474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n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980728"/>
            <a:ext cx="9855473"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955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4. Max Pooling</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1271464" y="1916832"/>
            <a:ext cx="10006136" cy="409342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600" dirty="0"/>
              <a:t>Pooling được sử dụng trong CNN để giảm số hyperparameter cần phải tính toán, từ đó giảm thời gian tính toán, tránh overfitting. Có 2 loại Pooling: Max pooling (dùng nhiều nhất) và Average pooling.</a:t>
            </a:r>
          </a:p>
          <a:p>
            <a:pPr marL="342900" indent="-342900" algn="just">
              <a:lnSpc>
                <a:spcPct val="150000"/>
              </a:lnSpc>
              <a:buFont typeface="Arial" panose="020B0604020202020204" pitchFamily="34" charset="0"/>
              <a:buChar char="•"/>
            </a:pPr>
            <a:r>
              <a:rPr lang="en-US" sz="2600" dirty="0"/>
              <a:t>Pooling layer cung cấp tính bất biến đối với phép dịch chuyển (translation), phép quay (rotation) và phép co giãn (scaling).</a:t>
            </a:r>
          </a:p>
          <a:p>
            <a:endParaRPr lang="en-US" sz="2600" dirty="0"/>
          </a:p>
        </p:txBody>
      </p:sp>
    </p:spTree>
    <p:extLst>
      <p:ext uri="{BB962C8B-B14F-4D97-AF65-F5344CB8AC3E}">
        <p14:creationId xmlns:p14="http://schemas.microsoft.com/office/powerpoint/2010/main" val="17940056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viblo.asia/uploads/c611fdb5-87dc-4cb5-85fa-ba312b9a9462.png"/>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412776"/>
            <a:ext cx="9946952" cy="4248472"/>
          </a:xfrm>
          <a:prstGeom prst="rect">
            <a:avLst/>
          </a:prstGeom>
          <a:noFill/>
          <a:ln>
            <a:noFill/>
          </a:ln>
        </p:spPr>
      </p:pic>
    </p:spTree>
    <p:extLst>
      <p:ext uri="{BB962C8B-B14F-4D97-AF65-F5344CB8AC3E}">
        <p14:creationId xmlns:p14="http://schemas.microsoft.com/office/powerpoint/2010/main" val="36437021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5. Fully – connected</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1199456" y="1988840"/>
            <a:ext cx="9577064" cy="3970318"/>
          </a:xfrm>
          <a:prstGeom prst="rect">
            <a:avLst/>
          </a:prstGeom>
          <a:noFill/>
        </p:spPr>
        <p:txBody>
          <a:bodyPr wrap="square" rtlCol="0">
            <a:spAutoFit/>
          </a:bodyPr>
          <a:lstStyle/>
          <a:p>
            <a:pPr indent="627063" algn="just">
              <a:lnSpc>
                <a:spcPct val="150000"/>
              </a:lnSpc>
            </a:pPr>
            <a:r>
              <a:rPr lang="en-US" dirty="0" smtClean="0"/>
              <a:t>Mục </a:t>
            </a:r>
            <a:r>
              <a:rPr lang="en-US" dirty="0"/>
              <a:t>đích: kết nối mọi neuron trong một lớp với mọi neuron trong một lớp khác. Về nguyên tắc, nó giống như multi-layer perceptron neural network truyền thống. Thực </a:t>
            </a:r>
            <a:r>
              <a:rPr lang="en-US" dirty="0" smtClean="0"/>
              <a:t>hiện </a:t>
            </a:r>
            <a:r>
              <a:rPr lang="en-US" dirty="0"/>
              <a:t>sau convolutional layers + pooling layers. Vì ouput của 2 layer này có kích thước 3D, còn output của fully connected layer là mảng 1D nên phải Flatten output của pooling layer cuối cùng. Flatten chỉ đơn giản là sắp xếp khối 3D của các số thành một vector 1D ( n hàng, 1 cột</a:t>
            </a:r>
            <a:r>
              <a:rPr lang="en-US" dirty="0" smtClean="0"/>
              <a:t>).</a:t>
            </a:r>
            <a:endParaRPr lang="en-US" dirty="0"/>
          </a:p>
        </p:txBody>
      </p:sp>
    </p:spTree>
    <p:extLst>
      <p:ext uri="{BB962C8B-B14F-4D97-AF65-F5344CB8AC3E}">
        <p14:creationId xmlns:p14="http://schemas.microsoft.com/office/powerpoint/2010/main" val="32215531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AutoShape 2"/>
          <p:cNvSpPr>
            <a:spLocks noChangeArrowheads="1"/>
          </p:cNvSpPr>
          <p:nvPr/>
        </p:nvSpPr>
        <p:spPr bwMode="ltGray">
          <a:xfrm rot="5400000">
            <a:off x="-898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0">
            <a:gsLst>
              <a:gs pos="0">
                <a:srgbClr val="B0BAD8">
                  <a:gamma/>
                  <a:tint val="45490"/>
                  <a:invGamma/>
                </a:srgbClr>
              </a:gs>
              <a:gs pos="100000">
                <a:srgbClr val="B0BAD8"/>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491" name="AutoShape 3"/>
          <p:cNvSpPr>
            <a:spLocks noChangeArrowheads="1"/>
          </p:cNvSpPr>
          <p:nvPr/>
        </p:nvSpPr>
        <p:spPr bwMode="ltGray">
          <a:xfrm rot="5400000" flipH="1">
            <a:off x="-492918" y="206295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5" y="10769"/>
                  <a:pt x="10855" y="10799"/>
                </a:cubicBezTo>
                <a:lnTo>
                  <a:pt x="21600" y="10800"/>
                </a:lnTo>
                <a:cubicBezTo>
                  <a:pt x="21600" y="4835"/>
                  <a:pt x="16764" y="0"/>
                  <a:pt x="10800" y="0"/>
                </a:cubicBezTo>
                <a:cubicBezTo>
                  <a:pt x="4835" y="0"/>
                  <a:pt x="0" y="4835"/>
                  <a:pt x="0" y="10800"/>
                </a:cubicBezTo>
                <a:close/>
              </a:path>
            </a:pathLst>
          </a:custGeom>
          <a:gradFill rotWithShape="0">
            <a:gsLst>
              <a:gs pos="0">
                <a:srgbClr val="B8CCFE">
                  <a:gamma/>
                  <a:tint val="39216"/>
                  <a:invGamma/>
                </a:srgbClr>
              </a:gs>
              <a:gs pos="100000">
                <a:srgbClr val="B8CCFE"/>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492" name="AutoShape 4"/>
          <p:cNvSpPr>
            <a:spLocks noChangeArrowheads="1"/>
          </p:cNvSpPr>
          <p:nvPr/>
        </p:nvSpPr>
        <p:spPr bwMode="gray">
          <a:xfrm>
            <a:off x="3523377" y="5224906"/>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Model</a:t>
            </a:r>
            <a:endParaRPr lang="en-US" altLang="en-US" b="1" dirty="0"/>
          </a:p>
        </p:txBody>
      </p:sp>
      <p:sp>
        <p:nvSpPr>
          <p:cNvPr id="319493" name="AutoShape 5"/>
          <p:cNvSpPr>
            <a:spLocks noChangeArrowheads="1"/>
          </p:cNvSpPr>
          <p:nvPr/>
        </p:nvSpPr>
        <p:spPr bwMode="gray">
          <a:xfrm>
            <a:off x="3917950" y="4424363"/>
            <a:ext cx="4419600" cy="508000"/>
          </a:xfrm>
          <a:prstGeom prst="roundRect">
            <a:avLst>
              <a:gd name="adj" fmla="val 50000"/>
            </a:avLst>
          </a:prstGeom>
          <a:ln>
            <a:headEnd/>
            <a:tailEnd/>
          </a:ln>
          <a:extLst/>
        </p:spPr>
        <p:style>
          <a:lnRef idx="2">
            <a:schemeClr val="dk1"/>
          </a:lnRef>
          <a:fillRef idx="1">
            <a:schemeClr val="lt1"/>
          </a:fillRef>
          <a:effectRef idx="0">
            <a:schemeClr val="dk1"/>
          </a:effectRef>
          <a:fontRef idx="minor">
            <a:schemeClr val="dk1"/>
          </a:fontRef>
        </p:style>
        <p:txBody>
          <a:bodyPr wrap="none" anchor="ctr"/>
          <a:lstStyle/>
          <a:p>
            <a:pPr algn="l"/>
            <a:r>
              <a:rPr lang="en-US" altLang="en-US" b="1" dirty="0" smtClean="0"/>
              <a:t>Theory</a:t>
            </a:r>
            <a:endParaRPr lang="en-US" altLang="en-US" b="1" dirty="0"/>
          </a:p>
        </p:txBody>
      </p:sp>
      <p:sp>
        <p:nvSpPr>
          <p:cNvPr id="319494" name="AutoShape 6"/>
          <p:cNvSpPr>
            <a:spLocks noChangeArrowheads="1"/>
          </p:cNvSpPr>
          <p:nvPr/>
        </p:nvSpPr>
        <p:spPr bwMode="gray">
          <a:xfrm>
            <a:off x="3962400" y="3611563"/>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Objective</a:t>
            </a:r>
            <a:endParaRPr lang="en-US" altLang="en-US" b="1" dirty="0"/>
          </a:p>
        </p:txBody>
      </p:sp>
      <p:sp>
        <p:nvSpPr>
          <p:cNvPr id="319495" name="AutoShape 7"/>
          <p:cNvSpPr>
            <a:spLocks noChangeArrowheads="1"/>
          </p:cNvSpPr>
          <p:nvPr/>
        </p:nvSpPr>
        <p:spPr bwMode="gray">
          <a:xfrm>
            <a:off x="3810000" y="2743200"/>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Goal</a:t>
            </a:r>
            <a:endParaRPr lang="en-US" altLang="en-US" b="1" dirty="0"/>
          </a:p>
        </p:txBody>
      </p:sp>
      <p:sp>
        <p:nvSpPr>
          <p:cNvPr id="319496" name="AutoShape 8"/>
          <p:cNvSpPr>
            <a:spLocks noChangeArrowheads="1"/>
          </p:cNvSpPr>
          <p:nvPr/>
        </p:nvSpPr>
        <p:spPr bwMode="gray">
          <a:xfrm>
            <a:off x="3289300" y="1973263"/>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Introduce</a:t>
            </a:r>
            <a:endParaRPr lang="en-US" altLang="en-US" b="1" dirty="0"/>
          </a:p>
        </p:txBody>
      </p:sp>
      <p:grpSp>
        <p:nvGrpSpPr>
          <p:cNvPr id="319497" name="Group 9"/>
          <p:cNvGrpSpPr>
            <a:grpSpLocks/>
          </p:cNvGrpSpPr>
          <p:nvPr/>
        </p:nvGrpSpPr>
        <p:grpSpPr bwMode="auto">
          <a:xfrm>
            <a:off x="2971800" y="1928165"/>
            <a:ext cx="381000" cy="649233"/>
            <a:chOff x="2078" y="1112"/>
            <a:chExt cx="1615" cy="2752"/>
          </a:xfrm>
        </p:grpSpPr>
        <p:sp>
          <p:nvSpPr>
            <p:cNvPr id="319498" name="Oval 1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499" name="Oval 1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0" name="Oval 12"/>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1" name="Oval 13"/>
            <p:cNvSpPr>
              <a:spLocks noChangeArrowheads="1"/>
            </p:cNvSpPr>
            <p:nvPr/>
          </p:nvSpPr>
          <p:spPr bwMode="gray">
            <a:xfrm>
              <a:off x="2254" y="1112"/>
              <a:ext cx="1101" cy="2752"/>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2" name="Oval 14"/>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03" name="Oval 15"/>
            <p:cNvSpPr>
              <a:spLocks noChangeArrowheads="1"/>
            </p:cNvSpPr>
            <p:nvPr/>
          </p:nvSpPr>
          <p:spPr bwMode="gray">
            <a:xfrm>
              <a:off x="2337" y="1112"/>
              <a:ext cx="1096" cy="2752"/>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04" name="Group 16"/>
          <p:cNvGrpSpPr>
            <a:grpSpLocks/>
          </p:cNvGrpSpPr>
          <p:nvPr/>
        </p:nvGrpSpPr>
        <p:grpSpPr bwMode="auto">
          <a:xfrm>
            <a:off x="3505200" y="2715565"/>
            <a:ext cx="381000" cy="649233"/>
            <a:chOff x="2078" y="1112"/>
            <a:chExt cx="1615" cy="2752"/>
          </a:xfrm>
        </p:grpSpPr>
        <p:sp>
          <p:nvSpPr>
            <p:cNvPr id="319505" name="Oval 1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6" name="Oval 1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7" name="Oval 19"/>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8" name="Oval 20"/>
            <p:cNvSpPr>
              <a:spLocks noChangeArrowheads="1"/>
            </p:cNvSpPr>
            <p:nvPr/>
          </p:nvSpPr>
          <p:spPr bwMode="gray">
            <a:xfrm>
              <a:off x="2254" y="1112"/>
              <a:ext cx="1101" cy="275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9" name="Oval 21"/>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10" name="Oval 22"/>
            <p:cNvSpPr>
              <a:spLocks noChangeArrowheads="1"/>
            </p:cNvSpPr>
            <p:nvPr/>
          </p:nvSpPr>
          <p:spPr bwMode="gray">
            <a:xfrm>
              <a:off x="2337" y="1112"/>
              <a:ext cx="1096" cy="2752"/>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11" name="Group 23"/>
          <p:cNvGrpSpPr>
            <a:grpSpLocks/>
          </p:cNvGrpSpPr>
          <p:nvPr/>
        </p:nvGrpSpPr>
        <p:grpSpPr bwMode="auto">
          <a:xfrm>
            <a:off x="3657600" y="3553765"/>
            <a:ext cx="381000" cy="649233"/>
            <a:chOff x="2078" y="1112"/>
            <a:chExt cx="1615" cy="2752"/>
          </a:xfrm>
        </p:grpSpPr>
        <p:sp>
          <p:nvSpPr>
            <p:cNvPr id="319512" name="Oval 2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13" name="Oval 2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14" name="Oval 26"/>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15" name="Oval 27"/>
            <p:cNvSpPr>
              <a:spLocks noChangeArrowheads="1"/>
            </p:cNvSpPr>
            <p:nvPr/>
          </p:nvSpPr>
          <p:spPr bwMode="gray">
            <a:xfrm>
              <a:off x="2254" y="1112"/>
              <a:ext cx="1101" cy="275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16" name="Oval 28"/>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17" name="Oval 29"/>
            <p:cNvSpPr>
              <a:spLocks noChangeArrowheads="1"/>
            </p:cNvSpPr>
            <p:nvPr/>
          </p:nvSpPr>
          <p:spPr bwMode="gray">
            <a:xfrm>
              <a:off x="2337" y="1112"/>
              <a:ext cx="1096" cy="2752"/>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18" name="Group 30"/>
          <p:cNvGrpSpPr>
            <a:grpSpLocks/>
          </p:cNvGrpSpPr>
          <p:nvPr/>
        </p:nvGrpSpPr>
        <p:grpSpPr bwMode="auto">
          <a:xfrm>
            <a:off x="3581400" y="4391965"/>
            <a:ext cx="381000" cy="649233"/>
            <a:chOff x="2078" y="1112"/>
            <a:chExt cx="1615" cy="2752"/>
          </a:xfrm>
        </p:grpSpPr>
        <p:sp>
          <p:nvSpPr>
            <p:cNvPr id="319519" name="Oval 3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0" name="Oval 3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1" name="Oval 33"/>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2" name="Oval 34"/>
            <p:cNvSpPr>
              <a:spLocks noChangeArrowheads="1"/>
            </p:cNvSpPr>
            <p:nvPr/>
          </p:nvSpPr>
          <p:spPr bwMode="gray">
            <a:xfrm>
              <a:off x="2254" y="1112"/>
              <a:ext cx="1101" cy="2752"/>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3" name="Oval 35"/>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24" name="Oval 36"/>
            <p:cNvSpPr>
              <a:spLocks noChangeArrowheads="1"/>
            </p:cNvSpPr>
            <p:nvPr/>
          </p:nvSpPr>
          <p:spPr bwMode="gray">
            <a:xfrm>
              <a:off x="2337" y="1112"/>
              <a:ext cx="1096" cy="2752"/>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25" name="Group 37"/>
          <p:cNvGrpSpPr>
            <a:grpSpLocks/>
          </p:cNvGrpSpPr>
          <p:nvPr/>
        </p:nvGrpSpPr>
        <p:grpSpPr bwMode="auto">
          <a:xfrm>
            <a:off x="3206750" y="5166665"/>
            <a:ext cx="355600" cy="649233"/>
            <a:chOff x="2078" y="1112"/>
            <a:chExt cx="1615" cy="2752"/>
          </a:xfrm>
        </p:grpSpPr>
        <p:sp>
          <p:nvSpPr>
            <p:cNvPr id="319526" name="Oval 3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7" name="Oval 3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8" name="Oval 40"/>
            <p:cNvSpPr>
              <a:spLocks noChangeArrowheads="1"/>
            </p:cNvSpPr>
            <p:nvPr/>
          </p:nvSpPr>
          <p:spPr bwMode="gray">
            <a:xfrm>
              <a:off x="2254" y="1112"/>
              <a:ext cx="1180"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9" name="Oval 41"/>
            <p:cNvSpPr>
              <a:spLocks noChangeArrowheads="1"/>
            </p:cNvSpPr>
            <p:nvPr/>
          </p:nvSpPr>
          <p:spPr bwMode="gray">
            <a:xfrm>
              <a:off x="2254" y="1112"/>
              <a:ext cx="1180" cy="2752"/>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30" name="Oval 42"/>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31" name="Oval 43"/>
            <p:cNvSpPr>
              <a:spLocks noChangeArrowheads="1"/>
            </p:cNvSpPr>
            <p:nvPr/>
          </p:nvSpPr>
          <p:spPr bwMode="gray">
            <a:xfrm>
              <a:off x="2337" y="1112"/>
              <a:ext cx="1096" cy="2752"/>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19532" name="Rectangle 44"/>
          <p:cNvSpPr>
            <a:spLocks noGrp="1" noChangeArrowheads="1"/>
          </p:cNvSpPr>
          <p:nvPr>
            <p:ph type="title"/>
          </p:nvPr>
        </p:nvSpPr>
        <p:spPr>
          <a:noFill/>
          <a:ln/>
        </p:spPr>
        <p:txBody>
          <a:bodyPr>
            <a:normAutofit/>
          </a:bodyPr>
          <a:lstStyle/>
          <a:p>
            <a:r>
              <a:rPr lang="en-US" sz="4000" dirty="0" smtClean="0">
                <a:latin typeface="Arial" panose="020B0604020202020204" pitchFamily="34" charset="0"/>
                <a:cs typeface="Arial" panose="020B0604020202020204" pitchFamily="34" charset="0"/>
              </a:rPr>
              <a:t>Contents</a:t>
            </a:r>
            <a:endParaRPr lang="en-US" altLang="en-US" sz="4000" dirty="0">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24025703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áº¿t quáº£ hÃ¬nh áº£nh cho flatten layer in cn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547736"/>
            <a:ext cx="9721079" cy="587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426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744" y="476672"/>
            <a:ext cx="4480011" cy="6058044"/>
          </a:xfrm>
          <a:prstGeom prst="rect">
            <a:avLst/>
          </a:prstGeom>
        </p:spPr>
      </p:pic>
    </p:spTree>
    <p:extLst>
      <p:ext uri="{BB962C8B-B14F-4D97-AF65-F5344CB8AC3E}">
        <p14:creationId xmlns:p14="http://schemas.microsoft.com/office/powerpoint/2010/main" val="30423473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548680"/>
            <a:ext cx="10160000" cy="924520"/>
          </a:xfrm>
        </p:spPr>
        <p:txBody>
          <a:bodyPr/>
          <a:lstStyle/>
          <a:p>
            <a:r>
              <a:rPr lang="en-US" dirty="0" smtClean="0">
                <a:latin typeface="Arial" panose="020B0604020202020204" pitchFamily="34" charset="0"/>
                <a:cs typeface="Arial" panose="020B0604020202020204" pitchFamily="34" charset="0"/>
              </a:rPr>
              <a:t>Model</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4511824" y="5963489"/>
            <a:ext cx="2765896" cy="461665"/>
          </a:xfrm>
          <a:prstGeom prst="rect">
            <a:avLst/>
          </a:prstGeom>
          <a:noFill/>
        </p:spPr>
        <p:txBody>
          <a:bodyPr wrap="square" rtlCol="0">
            <a:spAutoFit/>
          </a:bodyPr>
          <a:lstStyle/>
          <a:p>
            <a:r>
              <a:rPr lang="en-US" dirty="0" smtClean="0"/>
              <a:t>Block diagram</a:t>
            </a:r>
            <a:endParaRPr lang="en-US" dirty="0"/>
          </a:p>
        </p:txBody>
      </p:sp>
      <p:pic>
        <p:nvPicPr>
          <p:cNvPr id="6" name="Picture 5" descr="C:\Users\TOSHIBA\Desktop\Blank Diagram (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974" y="1628800"/>
            <a:ext cx="9318506" cy="4104456"/>
          </a:xfrm>
          <a:prstGeom prst="rect">
            <a:avLst/>
          </a:prstGeom>
          <a:noFill/>
          <a:ln>
            <a:noFill/>
          </a:ln>
        </p:spPr>
      </p:pic>
    </p:spTree>
    <p:extLst>
      <p:ext uri="{BB962C8B-B14F-4D97-AF65-F5344CB8AC3E}">
        <p14:creationId xmlns:p14="http://schemas.microsoft.com/office/powerpoint/2010/main" val="30353633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Mô hình CNN áp dụng vào bài toán</a:t>
            </a:r>
            <a:endParaRPr lang="en-US" dirty="0">
              <a:latin typeface="Arial" panose="020B0604020202020204" pitchFamily="34" charset="0"/>
              <a:cs typeface="Arial" panose="020B0604020202020204" pitchFamily="34" charset="0"/>
            </a:endParaRPr>
          </a:p>
        </p:txBody>
      </p:sp>
      <p:pic>
        <p:nvPicPr>
          <p:cNvPr id="5" name="Picture 4" descr="https://scontent.fsgn5-4.fna.fbcdn.net/v/t1.15752-9/48270762_349574575858828_5021433376003850240_n.png?_nc_cat=102&amp;_nc_ht=scontent.fsgn5-4.fna&amp;oh=3cecc06d1cd709c61228f5b76e6ff877&amp;oe=5C98FFC3"/>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700808"/>
            <a:ext cx="10078144" cy="4824536"/>
          </a:xfrm>
          <a:prstGeom prst="rect">
            <a:avLst/>
          </a:prstGeom>
          <a:noFill/>
          <a:ln>
            <a:noFill/>
          </a:ln>
        </p:spPr>
      </p:pic>
    </p:spTree>
    <p:extLst>
      <p:ext uri="{BB962C8B-B14F-4D97-AF65-F5344CB8AC3E}">
        <p14:creationId xmlns:p14="http://schemas.microsoft.com/office/powerpoint/2010/main" val="6221967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1239" y="-42643"/>
            <a:ext cx="8348097" cy="6500593"/>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0" y="5334000"/>
            <a:ext cx="13409662" cy="1955987"/>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8" y="8681"/>
            <a:ext cx="4160528" cy="2100076"/>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72573">
            <a:off x="1055440" y="2780928"/>
            <a:ext cx="2257953" cy="1060494"/>
          </a:xfrm>
          <a:prstGeom prst="rect">
            <a:avLst/>
          </a:prstGeom>
        </p:spPr>
      </p:pic>
      <p:sp>
        <p:nvSpPr>
          <p:cNvPr id="6" name="TextBox 5"/>
          <p:cNvSpPr txBox="1"/>
          <p:nvPr/>
        </p:nvSpPr>
        <p:spPr>
          <a:xfrm>
            <a:off x="4063841" y="3311175"/>
            <a:ext cx="6280632" cy="1323439"/>
          </a:xfrm>
          <a:prstGeom prst="rect">
            <a:avLst/>
          </a:prstGeom>
          <a:noFill/>
        </p:spPr>
        <p:txBody>
          <a:bodyPr wrap="square" rtlCol="0">
            <a:spAutoFit/>
          </a:bodyPr>
          <a:lstStyle/>
          <a:p>
            <a:pPr algn="ctr"/>
            <a:r>
              <a:rPr lang="en-US" sz="4000" dirty="0" err="1">
                <a:latin typeface="Arial" panose="020B0604020202020204" pitchFamily="34" charset="0"/>
                <a:cs typeface="Arial" panose="020B0604020202020204" pitchFamily="34" charset="0"/>
              </a:rPr>
              <a:t>Cảm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ơn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thầy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bạn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theo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dõi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lắng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nghe</a:t>
            </a:r>
            <a:r>
              <a:rPr lang="en-US" sz="4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608060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76200"/>
            <a:ext cx="10160000" cy="1048544"/>
          </a:xfrm>
        </p:spPr>
        <p:txBody>
          <a:bodyPr/>
          <a:lstStyle/>
          <a:p>
            <a:r>
              <a:rPr lang="en-US" dirty="0" smtClean="0">
                <a:latin typeface="Arial" panose="020B0604020202020204" pitchFamily="34" charset="0"/>
                <a:cs typeface="Arial" panose="020B0604020202020204" pitchFamily="34" charset="0"/>
              </a:rPr>
              <a:t>INTRODUCE</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00439" y="1268760"/>
            <a:ext cx="10177161" cy="1200329"/>
          </a:xfrm>
          <a:prstGeom prst="rect">
            <a:avLst/>
          </a:prstGeom>
          <a:noFill/>
        </p:spPr>
        <p:txBody>
          <a:bodyPr wrap="square" rtlCol="0">
            <a:spAutoFit/>
          </a:bodyPr>
          <a:lstStyle/>
          <a:p>
            <a:pPr algn="just">
              <a:lnSpc>
                <a:spcPct val="150000"/>
              </a:lnSpc>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Maching </a:t>
            </a:r>
            <a:r>
              <a:rPr lang="en-US" dirty="0">
                <a:latin typeface="Arial" panose="020B0604020202020204" pitchFamily="34" charset="0"/>
                <a:cs typeface="Arial" panose="020B0604020202020204" pitchFamily="34" charset="0"/>
              </a:rPr>
              <a:t>learning là một ngành học thuộc khoa học máy tính, giúp máy tính có khả năng tự học mà không phải lập trình một cách rõ </a:t>
            </a:r>
            <a:r>
              <a:rPr lang="en-US" dirty="0" smtClean="0">
                <a:latin typeface="Arial" panose="020B0604020202020204" pitchFamily="34" charset="0"/>
                <a:cs typeface="Arial" panose="020B0604020202020204" pitchFamily="34" charset="0"/>
              </a:rPr>
              <a:t>ràng</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026" name="Picture 2" descr="Káº¿t quáº£ hÃ¬nh áº£nh cho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3" y="2613105"/>
            <a:ext cx="8280921" cy="3840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6508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76200"/>
            <a:ext cx="10160000" cy="1192560"/>
          </a:xfrm>
        </p:spPr>
        <p:txBody>
          <a:bodyPr/>
          <a:lstStyle/>
          <a:p>
            <a:r>
              <a:rPr lang="en-US" dirty="0" smtClean="0">
                <a:latin typeface="Arial" panose="020B0604020202020204" pitchFamily="34" charset="0"/>
                <a:cs typeface="Arial" panose="020B0604020202020204" pitchFamily="34" charset="0"/>
              </a:rPr>
              <a:t>Giới thiệu đề tài</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695400" y="1484784"/>
            <a:ext cx="10729192" cy="550920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200" dirty="0" smtClean="0">
                <a:latin typeface="Century Gothic"/>
              </a:rPr>
              <a:t>Đồ </a:t>
            </a:r>
            <a:r>
              <a:rPr lang="vi-VN" sz="2200" dirty="0">
                <a:latin typeface="Century Gothic"/>
              </a:rPr>
              <a:t>án: Ứng dụng thuật toán máy học trong việc xử lý ảnh chuẩn đoán bệnh y khoa (Xương người</a:t>
            </a:r>
            <a:r>
              <a:rPr lang="vi-VN" sz="2200" dirty="0" smtClean="0">
                <a:latin typeface="Century Gothic"/>
              </a:rPr>
              <a:t>).</a:t>
            </a:r>
            <a:endParaRPr lang="en-US" sz="2200" dirty="0" smtClean="0">
              <a:latin typeface="Century Gothic"/>
            </a:endParaRPr>
          </a:p>
          <a:p>
            <a:pPr marL="342900" indent="-342900" algn="just">
              <a:lnSpc>
                <a:spcPct val="150000"/>
              </a:lnSpc>
              <a:buFont typeface="Arial" panose="020B0604020202020204" pitchFamily="34" charset="0"/>
              <a:buChar char="•"/>
            </a:pPr>
            <a:r>
              <a:rPr lang="en-US" sz="2200" dirty="0" smtClean="0">
                <a:latin typeface="Century Gothic"/>
              </a:rPr>
              <a:t>Mô tả:</a:t>
            </a:r>
          </a:p>
          <a:p>
            <a:pPr marL="682625" indent="-342900" algn="just">
              <a:lnSpc>
                <a:spcPct val="150000"/>
              </a:lnSpc>
              <a:buFont typeface="Courier New" panose="02070309020205020404" pitchFamily="49" charset="0"/>
              <a:buChar char="o"/>
            </a:pPr>
            <a:r>
              <a:rPr lang="vi-VN" sz="2200" dirty="0" smtClean="0">
                <a:latin typeface="Century Gothic"/>
              </a:rPr>
              <a:t>Đề </a:t>
            </a:r>
            <a:r>
              <a:rPr lang="vi-VN" sz="2200" dirty="0">
                <a:latin typeface="Century Gothic"/>
              </a:rPr>
              <a:t>tài: Nhận diện hình ảnh X-quang xương người, sau đó trả ra kết quả xương có bị gãy hay không</a:t>
            </a:r>
            <a:r>
              <a:rPr lang="vi-VN" sz="2200" dirty="0" smtClean="0">
                <a:latin typeface="Century Gothic"/>
              </a:rPr>
              <a:t>.</a:t>
            </a:r>
            <a:endParaRPr lang="en-US" sz="2200" dirty="0" smtClean="0">
              <a:latin typeface="Century Gothic"/>
            </a:endParaRPr>
          </a:p>
          <a:p>
            <a:pPr marL="682625" indent="-342900" algn="just">
              <a:lnSpc>
                <a:spcPct val="150000"/>
              </a:lnSpc>
              <a:buFont typeface="Courier New" panose="02070309020205020404" pitchFamily="49" charset="0"/>
              <a:buChar char="o"/>
            </a:pPr>
            <a:r>
              <a:rPr lang="vi-VN" sz="2200" dirty="0" smtClean="0">
                <a:latin typeface="Century Gothic"/>
              </a:rPr>
              <a:t>Kiến </a:t>
            </a:r>
            <a:r>
              <a:rPr lang="vi-VN" sz="2200" dirty="0">
                <a:latin typeface="Century Gothic"/>
              </a:rPr>
              <a:t>thức: áp dụng những kiến thức cơ bản của Neural Networks, kiến thức của một số thuật toán, activation function, cost functions </a:t>
            </a:r>
            <a:r>
              <a:rPr lang="vi-VN" sz="2200" dirty="0" smtClean="0">
                <a:latin typeface="Century Gothic"/>
              </a:rPr>
              <a:t>để </a:t>
            </a:r>
            <a:r>
              <a:rPr lang="vi-VN" sz="2200" dirty="0">
                <a:latin typeface="Century Gothic"/>
              </a:rPr>
              <a:t>phục vụ cho bài toán chuẩn đoán bệnh y khoa.</a:t>
            </a:r>
          </a:p>
          <a:p>
            <a:pPr marL="682625" indent="-342900" algn="just">
              <a:lnSpc>
                <a:spcPct val="150000"/>
              </a:lnSpc>
              <a:buFont typeface="Courier New" panose="02070309020205020404" pitchFamily="49" charset="0"/>
              <a:buChar char="o"/>
            </a:pPr>
            <a:r>
              <a:rPr lang="vi-VN" sz="2200" dirty="0" smtClean="0">
                <a:latin typeface="Century Gothic"/>
              </a:rPr>
              <a:t>Sản </a:t>
            </a:r>
            <a:r>
              <a:rPr lang="vi-VN" sz="2200" dirty="0">
                <a:latin typeface="Century Gothic"/>
              </a:rPr>
              <a:t>phẩm: sản phẩm là chương trình được viết bằng ngôn ngữ lập trình Python. Sử dụng bộ data set MURA 1.1 để đào tạo và đánh giá.</a:t>
            </a:r>
          </a:p>
          <a:p>
            <a:pPr marL="682625" indent="-342900">
              <a:buFont typeface="Courier New" panose="02070309020205020404" pitchFamily="49" charset="0"/>
              <a:buChar char="o"/>
            </a:pPr>
            <a:endParaRPr lang="en-US" sz="2200" dirty="0"/>
          </a:p>
        </p:txBody>
      </p:sp>
    </p:spTree>
    <p:extLst>
      <p:ext uri="{BB962C8B-B14F-4D97-AF65-F5344CB8AC3E}">
        <p14:creationId xmlns:p14="http://schemas.microsoft.com/office/powerpoint/2010/main" val="5120921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Lý do chọn đề tài về xương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95400" y="1700808"/>
            <a:ext cx="8640960" cy="4752528"/>
          </a:xfrm>
        </p:spPr>
        <p:txBody>
          <a:bodyPr>
            <a:normAutofit fontScale="92500" lnSpcReduction="20000"/>
          </a:bodyPr>
          <a:lstStyle/>
          <a:p>
            <a:pPr algn="just" defTabSz="627063">
              <a:lnSpc>
                <a:spcPct val="160000"/>
              </a:lnSpc>
            </a:pPr>
            <a:r>
              <a:rPr lang="vi-VN" dirty="0"/>
              <a:t>	</a:t>
            </a:r>
            <a:r>
              <a:rPr lang="vi-VN" sz="2600" dirty="0">
                <a:latin typeface="Century Gothic"/>
              </a:rPr>
              <a:t>Vấn đề gãy xương rất phổ biến ở nước ta khi mà tình trạng tai nạn giao thông hằng năm đều rất cao.</a:t>
            </a:r>
          </a:p>
          <a:p>
            <a:pPr algn="just" defTabSz="627063">
              <a:lnSpc>
                <a:spcPct val="160000"/>
              </a:lnSpc>
            </a:pPr>
            <a:r>
              <a:rPr lang="vi-VN" sz="2600" dirty="0">
                <a:latin typeface="Century Gothic"/>
              </a:rPr>
              <a:t>	Đây là loại bệnh đơn giản nhưng lại tốn nhiều thời gian để chuẩn đoán và độ rủi ro thấp khi áp dụng công </a:t>
            </a:r>
            <a:r>
              <a:rPr lang="vi-VN" sz="2600" dirty="0" smtClean="0">
                <a:latin typeface="Century Gothic"/>
              </a:rPr>
              <a:t>nghệ vào</a:t>
            </a:r>
            <a:r>
              <a:rPr lang="vi-VN" sz="2600" dirty="0">
                <a:latin typeface="Century Gothic"/>
              </a:rPr>
              <a:t>.</a:t>
            </a:r>
          </a:p>
          <a:p>
            <a:pPr algn="just" defTabSz="627063">
              <a:lnSpc>
                <a:spcPct val="160000"/>
              </a:lnSpc>
            </a:pPr>
            <a:r>
              <a:rPr lang="vi-VN" sz="2600" dirty="0">
                <a:latin typeface="Century Gothic"/>
              </a:rPr>
              <a:t>	Nếu hệ thống được cộng đồng chú ý và có độ chính xác cao, chúng ta có thể áp dụng nó vào những lĩnh vực khác trong Y khoa.</a:t>
            </a:r>
          </a:p>
          <a:p>
            <a:pPr>
              <a:lnSpc>
                <a:spcPct val="150000"/>
              </a:lnSpc>
            </a:pPr>
            <a:endParaRPr lang="en-US" dirty="0"/>
          </a:p>
        </p:txBody>
      </p:sp>
      <p:pic>
        <p:nvPicPr>
          <p:cNvPr id="5122" name="Picture 2" descr="Káº¿t quáº£ hÃ¬nh áº£nh cho educati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4149080"/>
            <a:ext cx="2708920" cy="270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726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548680"/>
            <a:ext cx="10160000" cy="1108968"/>
          </a:xfrm>
        </p:spPr>
        <p:txBody>
          <a:bodyPr>
            <a:normAutofit/>
          </a:bodyPr>
          <a:lstStyle/>
          <a:p>
            <a:r>
              <a:rPr lang="en-US" sz="4400" dirty="0" smtClean="0">
                <a:latin typeface="Arial" panose="020B0604020202020204" pitchFamily="34" charset="0"/>
                <a:cs typeface="Arial" panose="020B0604020202020204" pitchFamily="34" charset="0"/>
              </a:rPr>
              <a:t>Ý nghĩa của đề tài</a:t>
            </a:r>
            <a:endParaRPr lang="en-US" sz="4400" dirty="0">
              <a:latin typeface="Arial" panose="020B0604020202020204" pitchFamily="34" charset="0"/>
              <a:cs typeface="Arial" panose="020B0604020202020204" pitchFamily="34" charset="0"/>
            </a:endParaRPr>
          </a:p>
        </p:txBody>
      </p:sp>
      <p:sp>
        <p:nvSpPr>
          <p:cNvPr id="3" name="TextBox 2"/>
          <p:cNvSpPr txBox="1"/>
          <p:nvPr/>
        </p:nvSpPr>
        <p:spPr>
          <a:xfrm>
            <a:off x="911424" y="1844824"/>
            <a:ext cx="10160000" cy="3970318"/>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dirty="0"/>
              <a:t>Áp dụng Machine Learning &amp; AI vào trong y khoa sẽ giúp rút ngắn thời gian khám và chuẩn bệnh của các bác sĩ. Điều này sẽ tiết kiệm công sức, thời gian và chi phí rất nhiều.</a:t>
            </a:r>
          </a:p>
          <a:p>
            <a:pPr marL="342900" lvl="0" indent="-342900" algn="just">
              <a:lnSpc>
                <a:spcPct val="150000"/>
              </a:lnSpc>
              <a:buFont typeface="Arial" panose="020B0604020202020204" pitchFamily="34" charset="0"/>
              <a:buChar char="•"/>
            </a:pPr>
            <a:r>
              <a:rPr lang="vi-VN" dirty="0">
                <a:latin typeface="Century Gothic"/>
              </a:rPr>
              <a:t>Hỗ trợ các bác sĩ từ các quốc gia có nên y khoa chưa phát triển từ đó giúp giảm thiểu rủi ro tử vong của bệnh nhân vì chẩn đoán không chính xác .</a:t>
            </a:r>
            <a:endParaRPr lang="en-US" dirty="0">
              <a:latin typeface="Century Gothic"/>
            </a:endParaRPr>
          </a:p>
          <a:p>
            <a:pPr marL="342900" lvl="0" indent="-342900" algn="just">
              <a:lnSpc>
                <a:spcPct val="150000"/>
              </a:lnSpc>
              <a:buFont typeface="Arial" panose="020B0604020202020204" pitchFamily="34" charset="0"/>
              <a:buChar char="•"/>
            </a:pPr>
            <a:r>
              <a:rPr lang="en-US" dirty="0"/>
              <a:t>Giảm thiểu sai sót trong quá trình chuẩn đoán bệnh.</a:t>
            </a:r>
          </a:p>
        </p:txBody>
      </p:sp>
    </p:spTree>
    <p:extLst>
      <p:ext uri="{BB962C8B-B14F-4D97-AF65-F5344CB8AC3E}">
        <p14:creationId xmlns:p14="http://schemas.microsoft.com/office/powerpoint/2010/main" val="13185550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71" name="Rectangle 27"/>
          <p:cNvSpPr>
            <a:spLocks noGrp="1" noChangeArrowheads="1"/>
          </p:cNvSpPr>
          <p:nvPr>
            <p:ph type="title"/>
          </p:nvPr>
        </p:nvSpPr>
        <p:spPr>
          <a:noFill/>
          <a:ln/>
        </p:spPr>
        <p:txBody>
          <a:bodyPr/>
          <a:lstStyle/>
          <a:p>
            <a:r>
              <a:rPr lang="en-US" dirty="0">
                <a:latin typeface="Arial" panose="020B0604020202020204" pitchFamily="34" charset="0"/>
                <a:cs typeface="Arial" panose="020B0604020202020204" pitchFamily="34" charset="0"/>
              </a:rPr>
              <a:t>Goal</a:t>
            </a:r>
            <a:endParaRPr lang="en-US" altLang="en-US" dirty="0">
              <a:solidFill>
                <a:srgbClr val="000000"/>
              </a:solidFill>
              <a:effectLst>
                <a:outerShdw blurRad="38100" dist="38100" dir="2700000" algn="tl">
                  <a:srgbClr val="C0C0C0"/>
                </a:outerShdw>
              </a:effectLst>
            </a:endParaRPr>
          </a:p>
        </p:txBody>
      </p:sp>
      <p:sp>
        <p:nvSpPr>
          <p:cNvPr id="2" name="TextBox 1"/>
          <p:cNvSpPr txBox="1"/>
          <p:nvPr/>
        </p:nvSpPr>
        <p:spPr>
          <a:xfrm>
            <a:off x="1415480" y="1916832"/>
            <a:ext cx="9289032" cy="267765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800" dirty="0" smtClean="0"/>
              <a:t>Tạo được một model có độ chính xác Trung bình – cao (60-80%).</a:t>
            </a:r>
          </a:p>
          <a:p>
            <a:pPr marL="342900" indent="-342900" algn="just">
              <a:lnSpc>
                <a:spcPct val="150000"/>
              </a:lnSpc>
              <a:buFont typeface="Arial" panose="020B0604020202020204" pitchFamily="34" charset="0"/>
              <a:buChar char="•"/>
            </a:pPr>
            <a:r>
              <a:rPr lang="en-US" sz="2800" dirty="0" smtClean="0"/>
              <a:t>Có thể phân biệt được các loại gãy xương cơ bản.</a:t>
            </a:r>
          </a:p>
          <a:p>
            <a:pPr marL="342900" indent="-342900" algn="just">
              <a:lnSpc>
                <a:spcPct val="150000"/>
              </a:lnSpc>
              <a:buFont typeface="Arial" panose="020B0604020202020204" pitchFamily="34" charset="0"/>
              <a:buChar char="•"/>
            </a:pPr>
            <a:r>
              <a:rPr lang="en-US" sz="2800" dirty="0" smtClean="0"/>
              <a:t>Có tính thực tiễn cao và có thể cải tiến trong tương lai.</a:t>
            </a:r>
            <a:endParaRPr lang="en-US" sz="2800" dirty="0"/>
          </a:p>
        </p:txBody>
      </p:sp>
    </p:spTree>
    <p:extLst>
      <p:ext uri="{BB962C8B-B14F-4D97-AF65-F5344CB8AC3E}">
        <p14:creationId xmlns:p14="http://schemas.microsoft.com/office/powerpoint/2010/main" val="32495223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ontent.fsgn5-5.fna.fbcdn.net/v/t1.15752-9/48926338_342787486546816_6620600389232230400_n.png?_nc_cat=108&amp;_nc_ht=scontent.fsgn5-5.fna&amp;oh=bfdaa05b5a68c900cd4a6d695c6235b5&amp;oe=5CA9D79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752" y="548680"/>
            <a:ext cx="4248472" cy="568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1167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35157" y="2420466"/>
            <a:ext cx="773349" cy="773550"/>
            <a:chOff x="5222775" y="1833299"/>
            <a:chExt cx="618294" cy="618294"/>
          </a:xfrm>
        </p:grpSpPr>
        <p:sp>
          <p:nvSpPr>
            <p:cNvPr id="22" name="Oval 21"/>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5710" tIns="22855" rIns="45710" bIns="22855" rtlCol="0" anchor="ctr"/>
            <a:lstStyle/>
            <a:p>
              <a:pPr algn="ctr"/>
              <a:endParaRPr lang="en-US" sz="1200" dirty="0"/>
            </a:p>
          </p:txBody>
        </p:sp>
        <p:sp>
          <p:nvSpPr>
            <p:cNvPr id="23" name="TextBox 22"/>
            <p:cNvSpPr txBox="1"/>
            <p:nvPr/>
          </p:nvSpPr>
          <p:spPr>
            <a:xfrm>
              <a:off x="5283586" y="1856521"/>
              <a:ext cx="436880" cy="430499"/>
            </a:xfrm>
            <a:prstGeom prst="rect">
              <a:avLst/>
            </a:prstGeom>
            <a:noFill/>
          </p:spPr>
          <p:txBody>
            <a:bodyPr wrap="square" lIns="45710" tIns="22855" rIns="45710" bIns="22855" rtlCol="0">
              <a:spAutoFit/>
            </a:bodyPr>
            <a:lstStyle/>
            <a:p>
              <a:pPr algn="ctr"/>
              <a:endParaRPr lang="en-US" sz="3200" dirty="0"/>
            </a:p>
          </p:txBody>
        </p:sp>
      </p:grpSp>
      <p:sp>
        <p:nvSpPr>
          <p:cNvPr id="6" name="Freeform 1"/>
          <p:cNvSpPr>
            <a:spLocks noChangeArrowheads="1"/>
          </p:cNvSpPr>
          <p:nvPr/>
        </p:nvSpPr>
        <p:spPr bwMode="auto">
          <a:xfrm rot="5400000">
            <a:off x="9239145" y="1882769"/>
            <a:ext cx="1376296" cy="161690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7" name="Freeform 2"/>
          <p:cNvSpPr>
            <a:spLocks noChangeArrowheads="1"/>
          </p:cNvSpPr>
          <p:nvPr/>
        </p:nvSpPr>
        <p:spPr bwMode="auto">
          <a:xfrm rot="5400000">
            <a:off x="8043188" y="2905124"/>
            <a:ext cx="1132078" cy="1596694"/>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8" name="Freeform 3"/>
          <p:cNvSpPr>
            <a:spLocks noChangeArrowheads="1"/>
          </p:cNvSpPr>
          <p:nvPr/>
        </p:nvSpPr>
        <p:spPr bwMode="auto">
          <a:xfrm rot="5400000">
            <a:off x="6364061" y="2118835"/>
            <a:ext cx="1828213" cy="1596693"/>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9" name="Freeform 4"/>
          <p:cNvSpPr>
            <a:spLocks noChangeArrowheads="1"/>
          </p:cNvSpPr>
          <p:nvPr/>
        </p:nvSpPr>
        <p:spPr bwMode="auto">
          <a:xfrm rot="5400000">
            <a:off x="5051095" y="3006859"/>
            <a:ext cx="1812237" cy="161690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0" name="Freeform 5"/>
          <p:cNvSpPr>
            <a:spLocks noChangeArrowheads="1"/>
          </p:cNvSpPr>
          <p:nvPr/>
        </p:nvSpPr>
        <p:spPr bwMode="auto">
          <a:xfrm rot="5400000">
            <a:off x="3402080" y="2441798"/>
            <a:ext cx="2474138" cy="1596693"/>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1" name="Freeform 6"/>
          <p:cNvSpPr>
            <a:spLocks noChangeArrowheads="1"/>
          </p:cNvSpPr>
          <p:nvPr/>
        </p:nvSpPr>
        <p:spPr bwMode="auto">
          <a:xfrm rot="5400000">
            <a:off x="1630953" y="2884750"/>
            <a:ext cx="3380256" cy="161690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3" name="Oval 12"/>
          <p:cNvSpPr/>
          <p:nvPr/>
        </p:nvSpPr>
        <p:spPr>
          <a:xfrm>
            <a:off x="2975689" y="4213304"/>
            <a:ext cx="773349" cy="7735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16" name="Oval 15"/>
          <p:cNvSpPr/>
          <p:nvPr/>
        </p:nvSpPr>
        <p:spPr>
          <a:xfrm>
            <a:off x="4297311" y="2420466"/>
            <a:ext cx="773349" cy="7735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19" name="Oval 18"/>
          <p:cNvSpPr/>
          <p:nvPr/>
        </p:nvSpPr>
        <p:spPr>
          <a:xfrm>
            <a:off x="5617572" y="3627450"/>
            <a:ext cx="773349" cy="7735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25" name="Oval 24"/>
          <p:cNvSpPr/>
          <p:nvPr/>
        </p:nvSpPr>
        <p:spPr>
          <a:xfrm>
            <a:off x="9578403" y="2420466"/>
            <a:ext cx="773349" cy="77355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28" name="Oval 27"/>
          <p:cNvSpPr/>
          <p:nvPr/>
        </p:nvSpPr>
        <p:spPr>
          <a:xfrm>
            <a:off x="8276767" y="3184603"/>
            <a:ext cx="773349" cy="77355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31" name="Oval 30"/>
          <p:cNvSpPr/>
          <p:nvPr/>
        </p:nvSpPr>
        <p:spPr>
          <a:xfrm>
            <a:off x="1641359" y="2034432"/>
            <a:ext cx="773349" cy="7735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33" name="TextBox 32"/>
          <p:cNvSpPr txBox="1"/>
          <p:nvPr/>
        </p:nvSpPr>
        <p:spPr>
          <a:xfrm>
            <a:off x="1501012" y="2849115"/>
            <a:ext cx="1043131" cy="353887"/>
          </a:xfrm>
          <a:prstGeom prst="rect">
            <a:avLst/>
          </a:prstGeom>
          <a:noFill/>
        </p:spPr>
        <p:txBody>
          <a:bodyPr vert="horz" wrap="square" lIns="121866" tIns="60932" rIns="121866" bIns="60932" rtlCol="0">
            <a:spAutoFit/>
          </a:bodyPr>
          <a:lstStyle/>
          <a:p>
            <a:pPr algn="ctr"/>
            <a:r>
              <a:rPr lang="en-US" sz="1500" dirty="0" smtClean="0">
                <a:latin typeface="Lato Regular"/>
                <a:cs typeface="Lato Regular"/>
              </a:rPr>
              <a:t>Bắt đầu</a:t>
            </a:r>
            <a:endParaRPr lang="en-US" sz="1500" dirty="0">
              <a:latin typeface="Lato Regular"/>
              <a:cs typeface="Lato Regular"/>
            </a:endParaRPr>
          </a:p>
        </p:txBody>
      </p:sp>
      <p:sp>
        <p:nvSpPr>
          <p:cNvPr id="34" name="TextBox 33"/>
          <p:cNvSpPr txBox="1"/>
          <p:nvPr/>
        </p:nvSpPr>
        <p:spPr>
          <a:xfrm>
            <a:off x="2758470" y="3807232"/>
            <a:ext cx="1161523" cy="338498"/>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Đặt vấn đề</a:t>
            </a:r>
            <a:endParaRPr lang="en-US" sz="1400" dirty="0">
              <a:latin typeface="Lato Regular"/>
              <a:cs typeface="Lato Regular"/>
            </a:endParaRPr>
          </a:p>
        </p:txBody>
      </p:sp>
      <p:sp>
        <p:nvSpPr>
          <p:cNvPr id="35" name="TextBox 34"/>
          <p:cNvSpPr txBox="1"/>
          <p:nvPr/>
        </p:nvSpPr>
        <p:spPr>
          <a:xfrm>
            <a:off x="5462324" y="3100450"/>
            <a:ext cx="1042327"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Tìm hiểu thuật toán</a:t>
            </a:r>
            <a:endParaRPr lang="en-US" sz="1400" dirty="0">
              <a:latin typeface="Lato Regular"/>
              <a:cs typeface="Lato Regular"/>
            </a:endParaRPr>
          </a:p>
        </p:txBody>
      </p:sp>
      <p:sp>
        <p:nvSpPr>
          <p:cNvPr id="36" name="TextBox 35"/>
          <p:cNvSpPr txBox="1"/>
          <p:nvPr/>
        </p:nvSpPr>
        <p:spPr>
          <a:xfrm>
            <a:off x="4170313" y="3261160"/>
            <a:ext cx="1019226"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Chuẩn bị dữ liệu</a:t>
            </a:r>
            <a:endParaRPr lang="en-US" sz="1400" dirty="0">
              <a:latin typeface="Lato Regular"/>
              <a:cs typeface="Lato Regular"/>
            </a:endParaRPr>
          </a:p>
        </p:txBody>
      </p:sp>
      <p:sp>
        <p:nvSpPr>
          <p:cNvPr id="37" name="TextBox 36"/>
          <p:cNvSpPr txBox="1"/>
          <p:nvPr/>
        </p:nvSpPr>
        <p:spPr>
          <a:xfrm>
            <a:off x="6806441" y="3258510"/>
            <a:ext cx="1045212"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Training model</a:t>
            </a:r>
            <a:endParaRPr lang="en-US" sz="1400" dirty="0">
              <a:latin typeface="Lato Regular"/>
              <a:cs typeface="Lato Regular"/>
            </a:endParaRPr>
          </a:p>
        </p:txBody>
      </p:sp>
      <p:sp>
        <p:nvSpPr>
          <p:cNvPr id="38" name="TextBox 37"/>
          <p:cNvSpPr txBox="1"/>
          <p:nvPr/>
        </p:nvSpPr>
        <p:spPr>
          <a:xfrm>
            <a:off x="8113048" y="2790982"/>
            <a:ext cx="1042328" cy="338498"/>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Testing</a:t>
            </a:r>
            <a:endParaRPr lang="en-US" sz="1400" dirty="0">
              <a:latin typeface="Lato Regular"/>
              <a:cs typeface="Lato Regular"/>
            </a:endParaRPr>
          </a:p>
        </p:txBody>
      </p:sp>
      <p:sp>
        <p:nvSpPr>
          <p:cNvPr id="39" name="TextBox 38"/>
          <p:cNvSpPr txBox="1"/>
          <p:nvPr/>
        </p:nvSpPr>
        <p:spPr>
          <a:xfrm>
            <a:off x="9448348" y="3303394"/>
            <a:ext cx="1132373" cy="353887"/>
          </a:xfrm>
          <a:prstGeom prst="rect">
            <a:avLst/>
          </a:prstGeom>
          <a:noFill/>
        </p:spPr>
        <p:txBody>
          <a:bodyPr vert="horz" wrap="square" lIns="121866" tIns="60932" rIns="121866" bIns="60932" rtlCol="0">
            <a:spAutoFit/>
          </a:bodyPr>
          <a:lstStyle/>
          <a:p>
            <a:pPr algn="ctr"/>
            <a:r>
              <a:rPr lang="en-US" sz="1500" dirty="0" smtClean="0">
                <a:latin typeface="Lato Regular"/>
                <a:cs typeface="Lato Regular"/>
              </a:rPr>
              <a:t>Kết thúc</a:t>
            </a:r>
            <a:endParaRPr lang="en-US" sz="1500" dirty="0">
              <a:latin typeface="Lato Regular"/>
              <a:cs typeface="Lato Regular"/>
            </a:endParaRPr>
          </a:p>
        </p:txBody>
      </p:sp>
      <p:sp>
        <p:nvSpPr>
          <p:cNvPr id="40" name="AutoShape 82"/>
          <p:cNvSpPr>
            <a:spLocks/>
          </p:cNvSpPr>
          <p:nvPr/>
        </p:nvSpPr>
        <p:spPr bwMode="auto">
          <a:xfrm>
            <a:off x="7172166" y="2660397"/>
            <a:ext cx="294116" cy="294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1" name="AutoShape 29"/>
          <p:cNvSpPr>
            <a:spLocks/>
          </p:cNvSpPr>
          <p:nvPr/>
        </p:nvSpPr>
        <p:spPr bwMode="auto">
          <a:xfrm>
            <a:off x="1873726" y="2247506"/>
            <a:ext cx="356054" cy="356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p:cNvSpPr>
          <p:nvPr/>
        </p:nvSpPr>
        <p:spPr bwMode="auto">
          <a:xfrm>
            <a:off x="3196735" y="4377582"/>
            <a:ext cx="345138" cy="3797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66"/>
          <p:cNvSpPr>
            <a:spLocks/>
          </p:cNvSpPr>
          <p:nvPr/>
        </p:nvSpPr>
        <p:spPr bwMode="auto">
          <a:xfrm>
            <a:off x="9823001" y="2649048"/>
            <a:ext cx="294116" cy="294192"/>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5" name="Group 44"/>
          <p:cNvGrpSpPr/>
          <p:nvPr/>
        </p:nvGrpSpPr>
        <p:grpSpPr>
          <a:xfrm>
            <a:off x="8534250" y="3356672"/>
            <a:ext cx="268137" cy="393087"/>
            <a:chOff x="1559893" y="2241774"/>
            <a:chExt cx="174947" cy="256404"/>
          </a:xfrm>
          <a:solidFill>
            <a:schemeClr val="bg1"/>
          </a:solidFill>
        </p:grpSpPr>
        <p:sp>
          <p:nvSpPr>
            <p:cNvPr id="46" name="Oval 49"/>
            <p:cNvSpPr>
              <a:spLocks noChangeArrowheads="1"/>
            </p:cNvSpPr>
            <p:nvPr/>
          </p:nvSpPr>
          <p:spPr bwMode="auto">
            <a:xfrm>
              <a:off x="1630705" y="2313975"/>
              <a:ext cx="16662" cy="1666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7" name="Oval 50"/>
            <p:cNvSpPr>
              <a:spLocks noChangeArrowheads="1"/>
            </p:cNvSpPr>
            <p:nvPr/>
          </p:nvSpPr>
          <p:spPr bwMode="auto">
            <a:xfrm>
              <a:off x="1630705" y="2410242"/>
              <a:ext cx="16662"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8" name="Oval 51"/>
            <p:cNvSpPr>
              <a:spLocks noChangeArrowheads="1"/>
            </p:cNvSpPr>
            <p:nvPr/>
          </p:nvSpPr>
          <p:spPr bwMode="auto">
            <a:xfrm>
              <a:off x="1583960" y="2362108"/>
              <a:ext cx="15273"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9" name="Oval 52"/>
            <p:cNvSpPr>
              <a:spLocks noChangeArrowheads="1"/>
            </p:cNvSpPr>
            <p:nvPr/>
          </p:nvSpPr>
          <p:spPr bwMode="auto">
            <a:xfrm>
              <a:off x="1679301" y="2362108"/>
              <a:ext cx="16199"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0"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1"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2"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3"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4"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grpSp>
      <p:sp>
        <p:nvSpPr>
          <p:cNvPr id="55" name="Freeform 78"/>
          <p:cNvSpPr>
            <a:spLocks noEditPoints="1"/>
          </p:cNvSpPr>
          <p:nvPr/>
        </p:nvSpPr>
        <p:spPr bwMode="auto">
          <a:xfrm>
            <a:off x="4486685" y="2593774"/>
            <a:ext cx="405044" cy="393087"/>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endParaRPr lang="id-ID" sz="1200"/>
          </a:p>
        </p:txBody>
      </p:sp>
      <p:grpSp>
        <p:nvGrpSpPr>
          <p:cNvPr id="56" name="Group 55"/>
          <p:cNvGrpSpPr/>
          <p:nvPr/>
        </p:nvGrpSpPr>
        <p:grpSpPr>
          <a:xfrm>
            <a:off x="5816368" y="3815643"/>
            <a:ext cx="392985" cy="367543"/>
            <a:chOff x="998489" y="2241774"/>
            <a:chExt cx="256404" cy="239742"/>
          </a:xfrm>
          <a:solidFill>
            <a:schemeClr val="bg1"/>
          </a:solidFill>
        </p:grpSpPr>
        <p:sp>
          <p:nvSpPr>
            <p:cNvPr id="57"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8"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9"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0"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1"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2"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3"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4"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5"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grpSp>
      <p:grpSp>
        <p:nvGrpSpPr>
          <p:cNvPr id="67" name="Group 66"/>
          <p:cNvGrpSpPr/>
          <p:nvPr/>
        </p:nvGrpSpPr>
        <p:grpSpPr>
          <a:xfrm>
            <a:off x="3006075" y="241509"/>
            <a:ext cx="6179850" cy="836065"/>
            <a:chOff x="5988388" y="483017"/>
            <a:chExt cx="12359700" cy="1672129"/>
          </a:xfrm>
        </p:grpSpPr>
        <p:sp>
          <p:nvSpPr>
            <p:cNvPr id="68" name="TextBox 67"/>
            <p:cNvSpPr txBox="1"/>
            <p:nvPr/>
          </p:nvSpPr>
          <p:spPr>
            <a:xfrm>
              <a:off x="5988388" y="483017"/>
              <a:ext cx="12359700" cy="1446533"/>
            </a:xfrm>
            <a:prstGeom prst="rect">
              <a:avLst/>
            </a:prstGeom>
            <a:noFill/>
          </p:spPr>
          <p:txBody>
            <a:bodyPr wrap="square" lIns="45711" tIns="22856" rIns="45711" bIns="22856" rtlCol="0">
              <a:spAutoFit/>
            </a:bodyPr>
            <a:lstStyle/>
            <a:p>
              <a:pPr algn="ctr"/>
              <a:r>
                <a:rPr lang="en-US" sz="4400" b="1" dirty="0" smtClean="0">
                  <a:latin typeface="Lato Regular"/>
                  <a:cs typeface="Lato Regular"/>
                </a:rPr>
                <a:t>Objective</a:t>
              </a:r>
              <a:endParaRPr lang="id-ID" sz="4400" b="1" dirty="0">
                <a:latin typeface="Lato Regular"/>
                <a:cs typeface="Lato Regular"/>
              </a:endParaRPr>
            </a:p>
          </p:txBody>
        </p:sp>
        <p:sp>
          <p:nvSpPr>
            <p:cNvPr id="69" name="Rectangle 68"/>
            <p:cNvSpPr/>
            <p:nvPr/>
          </p:nvSpPr>
          <p:spPr>
            <a:xfrm>
              <a:off x="11275804" y="2063708"/>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1200" dirty="0">
                <a:solidFill>
                  <a:schemeClr val="accent2"/>
                </a:solidFill>
                <a:latin typeface="Open Sans Light"/>
              </a:endParaRPr>
            </a:p>
          </p:txBody>
        </p:sp>
      </p:grpSp>
    </p:spTree>
    <p:extLst>
      <p:ext uri="{BB962C8B-B14F-4D97-AF65-F5344CB8AC3E}">
        <p14:creationId xmlns:p14="http://schemas.microsoft.com/office/powerpoint/2010/main" val="3147244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900" decel="100000" fill="hold"/>
                                        <p:tgtEl>
                                          <p:spTgt spid="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4500"/>
                            </p:stCondLst>
                            <p:childTnLst>
                              <p:par>
                                <p:cTn id="45" presetID="1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down)">
                                      <p:cBhvr>
                                        <p:cTn id="48" dur="500"/>
                                        <p:tgtEl>
                                          <p:spTgt spid="10"/>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6500"/>
                            </p:stCondLst>
                            <p:childTnLst>
                              <p:par>
                                <p:cTn id="64" presetID="12" presetClass="entr" presetSubtype="4"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ppt_y</p:attrName>
                                        </p:attrNameLst>
                                      </p:cBhvr>
                                      <p:tavLst>
                                        <p:tav tm="0">
                                          <p:val>
                                            <p:strVal val="#ppt_y+#ppt_h*1.125000"/>
                                          </p:val>
                                        </p:tav>
                                        <p:tav tm="100000">
                                          <p:val>
                                            <p:strVal val="#ppt_y"/>
                                          </p:val>
                                        </p:tav>
                                      </p:tavLst>
                                    </p:anim>
                                    <p:animEffect transition="in" filter="wipe(up)">
                                      <p:cBhvr>
                                        <p:cTn id="67" dur="500"/>
                                        <p:tgtEl>
                                          <p:spTgt spid="9"/>
                                        </p:tgtEl>
                                      </p:cBhvr>
                                    </p:animEffect>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7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8500"/>
                            </p:stCondLst>
                            <p:childTnLst>
                              <p:par>
                                <p:cTn id="83" presetID="12" presetClass="entr" presetSubtype="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p:tgtEl>
                                          <p:spTgt spid="8"/>
                                        </p:tgtEl>
                                        <p:attrNameLst>
                                          <p:attrName>ppt_y</p:attrName>
                                        </p:attrNameLst>
                                      </p:cBhvr>
                                      <p:tavLst>
                                        <p:tav tm="0">
                                          <p:val>
                                            <p:strVal val="#ppt_y-#ppt_h*1.125000"/>
                                          </p:val>
                                        </p:tav>
                                        <p:tav tm="100000">
                                          <p:val>
                                            <p:strVal val="#ppt_y"/>
                                          </p:val>
                                        </p:tav>
                                      </p:tavLst>
                                    </p:anim>
                                    <p:animEffect transition="in" filter="wipe(down)">
                                      <p:cBhvr>
                                        <p:cTn id="86" dur="500"/>
                                        <p:tgtEl>
                                          <p:spTgt spid="8"/>
                                        </p:tgtEl>
                                      </p:cBhvr>
                                    </p:animEffect>
                                  </p:childTnLst>
                                </p:cTn>
                              </p:par>
                            </p:childTnLst>
                          </p:cTn>
                        </p:par>
                        <p:par>
                          <p:cTn id="87" fill="hold">
                            <p:stCondLst>
                              <p:cond delay="9000"/>
                            </p:stCondLst>
                            <p:childTnLst>
                              <p:par>
                                <p:cTn id="88" presetID="10" presetClass="entr" presetSubtype="0"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9500"/>
                            </p:stCondLst>
                            <p:childTnLst>
                              <p:par>
                                <p:cTn id="92" presetID="53" presetClass="entr" presetSubtype="16"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childTnLst>
                                </p:cTn>
                              </p:par>
                            </p:childTnLst>
                          </p:cTn>
                        </p:par>
                        <p:par>
                          <p:cTn id="97" fill="hold">
                            <p:stCondLst>
                              <p:cond delay="10000"/>
                            </p:stCondLst>
                            <p:childTnLst>
                              <p:par>
                                <p:cTn id="98" presetID="10" presetClass="entr" presetSubtype="0"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500"/>
                            </p:stCondLst>
                            <p:childTnLst>
                              <p:par>
                                <p:cTn id="102" presetID="12" presetClass="entr" presetSubtype="4" fill="hold" grpId="0" nodeType="afterEffect">
                                  <p:stCondLst>
                                    <p:cond delay="0"/>
                                  </p:stCondLst>
                                  <p:childTnLst>
                                    <p:set>
                                      <p:cBhvr>
                                        <p:cTn id="103" dur="1" fill="hold">
                                          <p:stCondLst>
                                            <p:cond delay="0"/>
                                          </p:stCondLst>
                                        </p:cTn>
                                        <p:tgtEl>
                                          <p:spTgt spid="7"/>
                                        </p:tgtEl>
                                        <p:attrNameLst>
                                          <p:attrName>style.visibility</p:attrName>
                                        </p:attrNameLst>
                                      </p:cBhvr>
                                      <p:to>
                                        <p:strVal val="visible"/>
                                      </p:to>
                                    </p:set>
                                    <p:anim calcmode="lin" valueType="num">
                                      <p:cBhvr additive="base">
                                        <p:cTn id="104" dur="500"/>
                                        <p:tgtEl>
                                          <p:spTgt spid="7"/>
                                        </p:tgtEl>
                                        <p:attrNameLst>
                                          <p:attrName>ppt_y</p:attrName>
                                        </p:attrNameLst>
                                      </p:cBhvr>
                                      <p:tavLst>
                                        <p:tav tm="0">
                                          <p:val>
                                            <p:strVal val="#ppt_y+#ppt_h*1.125000"/>
                                          </p:val>
                                        </p:tav>
                                        <p:tav tm="100000">
                                          <p:val>
                                            <p:strVal val="#ppt_y"/>
                                          </p:val>
                                        </p:tav>
                                      </p:tavLst>
                                    </p:anim>
                                    <p:animEffect transition="in" filter="wipe(up)">
                                      <p:cBhvr>
                                        <p:cTn id="105" dur="500"/>
                                        <p:tgtEl>
                                          <p:spTgt spid="7"/>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p:stCondLst>
                              <p:cond delay="11500"/>
                            </p:stCondLst>
                            <p:childTnLst>
                              <p:par>
                                <p:cTn id="111" presetID="53" presetClass="entr" presetSubtype="16"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par>
                          <p:cTn id="120" fill="hold">
                            <p:stCondLst>
                              <p:cond delay="12500"/>
                            </p:stCondLst>
                            <p:childTnLst>
                              <p:par>
                                <p:cTn id="121" presetID="12" presetClass="entr" presetSubtype="4" fill="hold" grpId="0" nodeType="afterEffect">
                                  <p:stCondLst>
                                    <p:cond delay="0"/>
                                  </p:stCondLst>
                                  <p:childTnLst>
                                    <p:set>
                                      <p:cBhvr>
                                        <p:cTn id="122" dur="1" fill="hold">
                                          <p:stCondLst>
                                            <p:cond delay="0"/>
                                          </p:stCondLst>
                                        </p:cTn>
                                        <p:tgtEl>
                                          <p:spTgt spid="6"/>
                                        </p:tgtEl>
                                        <p:attrNameLst>
                                          <p:attrName>style.visibility</p:attrName>
                                        </p:attrNameLst>
                                      </p:cBhvr>
                                      <p:to>
                                        <p:strVal val="visible"/>
                                      </p:to>
                                    </p:set>
                                    <p:anim calcmode="lin" valueType="num">
                                      <p:cBhvr additive="base">
                                        <p:cTn id="123" dur="500"/>
                                        <p:tgtEl>
                                          <p:spTgt spid="6"/>
                                        </p:tgtEl>
                                        <p:attrNameLst>
                                          <p:attrName>ppt_y</p:attrName>
                                        </p:attrNameLst>
                                      </p:cBhvr>
                                      <p:tavLst>
                                        <p:tav tm="0">
                                          <p:val>
                                            <p:strVal val="#ppt_y+#ppt_h*1.125000"/>
                                          </p:val>
                                        </p:tav>
                                        <p:tav tm="100000">
                                          <p:val>
                                            <p:strVal val="#ppt_y"/>
                                          </p:val>
                                        </p:tav>
                                      </p:tavLst>
                                    </p:anim>
                                    <p:animEffect transition="in" filter="wipe(up)">
                                      <p:cBhvr>
                                        <p:cTn id="124" dur="500"/>
                                        <p:tgtEl>
                                          <p:spTgt spid="6"/>
                                        </p:tgtEl>
                                      </p:cBhvr>
                                    </p:animEffect>
                                  </p:childTnLst>
                                </p:cTn>
                              </p:par>
                            </p:childTnLst>
                          </p:cTn>
                        </p:par>
                        <p:par>
                          <p:cTn id="125" fill="hold">
                            <p:stCondLst>
                              <p:cond delay="13000"/>
                            </p:stCondLst>
                            <p:childTnLst>
                              <p:par>
                                <p:cTn id="126" presetID="10" presetClass="entr" presetSubtype="0"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childTnLst>
                          </p:cTn>
                        </p:par>
                        <p:par>
                          <p:cTn id="129" fill="hold">
                            <p:stCondLst>
                              <p:cond delay="13500"/>
                            </p:stCondLst>
                            <p:childTnLst>
                              <p:par>
                                <p:cTn id="130" presetID="53" presetClass="entr" presetSubtype="16" fill="hold" grpId="0" nodeType="after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500" fill="hold"/>
                                        <p:tgtEl>
                                          <p:spTgt spid="44"/>
                                        </p:tgtEl>
                                        <p:attrNameLst>
                                          <p:attrName>ppt_w</p:attrName>
                                        </p:attrNameLst>
                                      </p:cBhvr>
                                      <p:tavLst>
                                        <p:tav tm="0">
                                          <p:val>
                                            <p:fltVal val="0"/>
                                          </p:val>
                                        </p:tav>
                                        <p:tav tm="100000">
                                          <p:val>
                                            <p:strVal val="#ppt_w"/>
                                          </p:val>
                                        </p:tav>
                                      </p:tavLst>
                                    </p:anim>
                                    <p:anim calcmode="lin" valueType="num">
                                      <p:cBhvr>
                                        <p:cTn id="133" dur="500" fill="hold"/>
                                        <p:tgtEl>
                                          <p:spTgt spid="44"/>
                                        </p:tgtEl>
                                        <p:attrNameLst>
                                          <p:attrName>ppt_h</p:attrName>
                                        </p:attrNameLst>
                                      </p:cBhvr>
                                      <p:tavLst>
                                        <p:tav tm="0">
                                          <p:val>
                                            <p:fltVal val="0"/>
                                          </p:val>
                                        </p:tav>
                                        <p:tav tm="100000">
                                          <p:val>
                                            <p:strVal val="#ppt_h"/>
                                          </p:val>
                                        </p:tav>
                                      </p:tavLst>
                                    </p:anim>
                                    <p:animEffect transition="in" filter="fade">
                                      <p:cBhvr>
                                        <p:cTn id="134" dur="500"/>
                                        <p:tgtEl>
                                          <p:spTgt spid="44"/>
                                        </p:tgtEl>
                                      </p:cBhvr>
                                    </p:animEffect>
                                  </p:childTnLst>
                                </p:cTn>
                              </p:par>
                            </p:childTnLst>
                          </p:cTn>
                        </p:par>
                        <p:par>
                          <p:cTn id="135" fill="hold">
                            <p:stCondLst>
                              <p:cond delay="140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9" grpId="0" animBg="1"/>
      <p:bldP spid="25" grpId="0" animBg="1"/>
      <p:bldP spid="28" grpId="0" animBg="1"/>
      <p:bldP spid="31" grpId="0" animBg="1"/>
      <p:bldP spid="33" grpId="0"/>
      <p:bldP spid="34" grpId="0"/>
      <p:bldP spid="35" grpId="0"/>
      <p:bldP spid="36" grpId="0"/>
      <p:bldP spid="37" grpId="0"/>
      <p:bldP spid="38" grpId="0"/>
      <p:bldP spid="39" grpId="0"/>
      <p:bldP spid="40" grpId="0" animBg="1"/>
      <p:bldP spid="41" grpId="0" animBg="1"/>
      <p:bldP spid="42" grpId="0" animBg="1"/>
      <p:bldP spid="44" grpId="0" animBg="1"/>
      <p:bldP spid="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F769AD3B-90E4-4F81-9CF2-8BD9F607FEC3}" vid="{18F656D2-BE2F-4155-8430-D393897A45F9}"/>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301D382-32B0-43EE-932C-28906AF37617}">
  <ds:schemaRefs>
    <ds:schemaRef ds:uri="http://purl.org/dc/elements/1.1/"/>
    <ds:schemaRef ds:uri="http://schemas.microsoft.com/office/2006/metadata/properties"/>
    <ds:schemaRef ds:uri="4873beb7-5857-4685-be1f-d57550cc96cc"/>
    <ds:schemaRef ds:uri="http://schemas.microsoft.com/office/infopath/2007/PartnerControls"/>
    <ds:schemaRef ds:uri="http://purl.org/dc/dcmitype/"/>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1964</TotalTime>
  <Words>1486</Words>
  <Application>Microsoft Office PowerPoint</Application>
  <PresentationFormat>Widescreen</PresentationFormat>
  <Paragraphs>105</Paragraphs>
  <Slides>24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Century Gothic</vt:lpstr>
      <vt:lpstr>Courier New</vt:lpstr>
      <vt:lpstr>Gill Sans</vt:lpstr>
      <vt:lpstr>Lato Light</vt:lpstr>
      <vt:lpstr>Lato Regular</vt:lpstr>
      <vt:lpstr>Open Sans Light</vt:lpstr>
      <vt:lpstr>Raleway Light</vt:lpstr>
      <vt:lpstr>Times New Roman</vt:lpstr>
      <vt:lpstr>Verdana</vt:lpstr>
      <vt:lpstr>Books 16x9</vt:lpstr>
      <vt:lpstr>PowerPoint Presentation</vt:lpstr>
      <vt:lpstr>Contents</vt:lpstr>
      <vt:lpstr>INTRODUCE</vt:lpstr>
      <vt:lpstr>Giới thiệu đề tài</vt:lpstr>
      <vt:lpstr>Lý do chọn đề tài về xương</vt:lpstr>
      <vt:lpstr>Ý nghĩa của đề tài</vt:lpstr>
      <vt:lpstr>Goal</vt:lpstr>
      <vt:lpstr>PowerPoint Presentation</vt:lpstr>
      <vt:lpstr>PowerPoint Presentation</vt:lpstr>
      <vt:lpstr>Theory</vt:lpstr>
      <vt:lpstr>1. Neural network</vt:lpstr>
      <vt:lpstr>Ưu và nhược điểm của CNN</vt:lpstr>
      <vt:lpstr>2. Gray scale</vt:lpstr>
      <vt:lpstr>PowerPoint Presentation</vt:lpstr>
      <vt:lpstr>3. Convolution layer</vt:lpstr>
      <vt:lpstr>PowerPoint Presentation</vt:lpstr>
      <vt:lpstr>4. Max Pooling</vt:lpstr>
      <vt:lpstr>PowerPoint Presentation</vt:lpstr>
      <vt:lpstr>5. Fully – connected</vt:lpstr>
      <vt:lpstr>PowerPoint Presentation</vt:lpstr>
      <vt:lpstr>PowerPoint Presentation</vt:lpstr>
      <vt:lpstr>Model</vt:lpstr>
      <vt:lpstr>Mô hình CNN áp dụng vào bài toán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Giang Pham Truong</dc:creator>
  <cp:lastModifiedBy>15110029@student.hcmute.edu.vn</cp:lastModifiedBy>
  <cp:revision>168</cp:revision>
  <dcterms:created xsi:type="dcterms:W3CDTF">2017-10-31T10:47:31Z</dcterms:created>
  <dcterms:modified xsi:type="dcterms:W3CDTF">2018-12-20T14:44:25Z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